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846" r:id="rId2"/>
  </p:sldMasterIdLst>
  <p:notesMasterIdLst>
    <p:notesMasterId r:id="rId11"/>
  </p:notesMasterIdLst>
  <p:handoutMasterIdLst>
    <p:handoutMasterId r:id="rId12"/>
  </p:handoutMasterIdLst>
  <p:sldIdLst>
    <p:sldId id="256" r:id="rId3"/>
    <p:sldId id="497" r:id="rId4"/>
    <p:sldId id="501" r:id="rId5"/>
    <p:sldId id="502" r:id="rId6"/>
    <p:sldId id="503" r:id="rId7"/>
    <p:sldId id="504" r:id="rId8"/>
    <p:sldId id="510" r:id="rId9"/>
    <p:sldId id="500" r:id="rId10"/>
  </p:sldIdLst>
  <p:sldSz cx="9906000" cy="6858000" type="A4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12">
          <p15:clr>
            <a:srgbClr val="A4A3A4"/>
          </p15:clr>
        </p15:guide>
        <p15:guide id="2" pos="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916"/>
    <a:srgbClr val="E95C0C"/>
    <a:srgbClr val="E88D03"/>
    <a:srgbClr val="F9E0CD"/>
    <a:srgbClr val="FAEABC"/>
    <a:srgbClr val="FFFFFF"/>
    <a:srgbClr val="50C1D8"/>
    <a:srgbClr val="F7F8BA"/>
    <a:srgbClr val="F9F999"/>
    <a:srgbClr val="B2C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17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1332" y="108"/>
      </p:cViewPr>
      <p:guideLst>
        <p:guide orient="horz" pos="812"/>
        <p:guide pos="558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1684EC-A2FA-49E4-9CE2-0A6D9D07631F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2AFF46-BB6F-4A69-B0CD-BD6F653AB803}">
      <dgm:prSet phldrT="[Текст]"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1С:Бухгалтерия государственного учреждения</a:t>
          </a:r>
          <a:endParaRPr lang="ru-RU" dirty="0"/>
        </a:p>
      </dgm:t>
    </dgm:pt>
    <dgm:pt modelId="{9A15BD83-18A4-4DC9-A033-916721CFB00F}" type="parTrans" cxnId="{DD4EFFA8-462B-4466-8FC3-B0151C1D4576}">
      <dgm:prSet/>
      <dgm:spPr/>
      <dgm:t>
        <a:bodyPr/>
        <a:lstStyle/>
        <a:p>
          <a:endParaRPr lang="ru-RU"/>
        </a:p>
      </dgm:t>
    </dgm:pt>
    <dgm:pt modelId="{F56368CB-4B64-4473-BD33-E501B5F10A6F}" type="sibTrans" cxnId="{DD4EFFA8-462B-4466-8FC3-B0151C1D4576}">
      <dgm:prSet/>
      <dgm:spPr/>
      <dgm:t>
        <a:bodyPr/>
        <a:lstStyle/>
        <a:p>
          <a:endParaRPr lang="ru-RU"/>
        </a:p>
      </dgm:t>
    </dgm:pt>
    <dgm:pt modelId="{41C4D686-7B78-4A37-AFD5-C864B2C76DEE}">
      <dgm:prSet phldrT="[Текст]"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1С:Зарплата и кадры</a:t>
          </a:r>
          <a:endParaRPr lang="ru-RU" dirty="0"/>
        </a:p>
      </dgm:t>
    </dgm:pt>
    <dgm:pt modelId="{603FCA06-0086-4A67-B7AC-6647129F95AF}" type="parTrans" cxnId="{A2E43EB9-4CFC-48DE-8039-ADCBEDF5556F}">
      <dgm:prSet/>
      <dgm:spPr/>
      <dgm:t>
        <a:bodyPr/>
        <a:lstStyle/>
        <a:p>
          <a:endParaRPr lang="ru-RU"/>
        </a:p>
      </dgm:t>
    </dgm:pt>
    <dgm:pt modelId="{0E191AFA-D921-4C54-B015-E0FBF1F12B33}" type="sibTrans" cxnId="{A2E43EB9-4CFC-48DE-8039-ADCBEDF5556F}">
      <dgm:prSet/>
      <dgm:spPr/>
      <dgm:t>
        <a:bodyPr/>
        <a:lstStyle/>
        <a:p>
          <a:endParaRPr lang="ru-RU"/>
        </a:p>
      </dgm:t>
    </dgm:pt>
    <dgm:pt modelId="{B7701C21-5F4A-4FA6-956E-B0C614191311}">
      <dgm:prSet phldrT="[Текст]"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dirty="0" smtClean="0"/>
            <a:t>1С:Предприятие 8.3</a:t>
          </a:r>
          <a:endParaRPr lang="ru-RU" dirty="0"/>
        </a:p>
      </dgm:t>
    </dgm:pt>
    <dgm:pt modelId="{C1A8E66E-9403-4177-A8C3-5385C6B33062}" type="parTrans" cxnId="{B9D68A90-11EA-4506-8FD3-66C771D61C13}">
      <dgm:prSet/>
      <dgm:spPr/>
      <dgm:t>
        <a:bodyPr/>
        <a:lstStyle/>
        <a:p>
          <a:endParaRPr lang="ru-RU"/>
        </a:p>
      </dgm:t>
    </dgm:pt>
    <dgm:pt modelId="{AF9E0F56-ADF9-4280-AA2C-68A873F8EE6F}" type="sibTrans" cxnId="{B9D68A90-11EA-4506-8FD3-66C771D61C13}">
      <dgm:prSet/>
      <dgm:spPr/>
      <dgm:t>
        <a:bodyPr/>
        <a:lstStyle/>
        <a:p>
          <a:endParaRPr lang="ru-RU"/>
        </a:p>
      </dgm:t>
    </dgm:pt>
    <dgm:pt modelId="{F1DC69A4-C30C-4C99-90C9-793BD11E7D0E}">
      <dgm:prSet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Комплексная автоматизированная система</a:t>
          </a:r>
          <a:endParaRPr lang="ru-RU" dirty="0"/>
        </a:p>
      </dgm:t>
    </dgm:pt>
    <dgm:pt modelId="{A3283ED0-8147-4C84-8C65-82D77982C608}" type="parTrans" cxnId="{A2607966-6786-493C-A399-FC03C16ED215}">
      <dgm:prSet/>
      <dgm:spPr/>
      <dgm:t>
        <a:bodyPr/>
        <a:lstStyle/>
        <a:p>
          <a:endParaRPr lang="ru-RU"/>
        </a:p>
      </dgm:t>
    </dgm:pt>
    <dgm:pt modelId="{9A4A4AA9-CA5A-44C1-9F62-CCE20827050D}" type="sibTrans" cxnId="{A2607966-6786-493C-A399-FC03C16ED215}">
      <dgm:prSet/>
      <dgm:spPr/>
      <dgm:t>
        <a:bodyPr/>
        <a:lstStyle/>
        <a:p>
          <a:endParaRPr lang="ru-RU"/>
        </a:p>
      </dgm:t>
    </dgm:pt>
    <dgm:pt modelId="{AF55AEB1-AFB6-41ED-9A9B-1DAA3416FAB3}">
      <dgm:prSet phldrT="[Текст]"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1С:Электронное обучение. Образовательная организация</a:t>
          </a:r>
          <a:endParaRPr lang="ru-RU" dirty="0"/>
        </a:p>
      </dgm:t>
    </dgm:pt>
    <dgm:pt modelId="{E6C580D4-B226-43F8-B141-FB203CED6E69}" type="parTrans" cxnId="{62986AB7-7462-40A3-8EED-58CB5995D545}">
      <dgm:prSet/>
      <dgm:spPr/>
      <dgm:t>
        <a:bodyPr/>
        <a:lstStyle/>
        <a:p>
          <a:endParaRPr lang="ru-RU"/>
        </a:p>
      </dgm:t>
    </dgm:pt>
    <dgm:pt modelId="{23E8C7EB-FD40-4668-A757-FFF232BC3DB3}" type="sibTrans" cxnId="{62986AB7-7462-40A3-8EED-58CB5995D545}">
      <dgm:prSet/>
      <dgm:spPr/>
      <dgm:t>
        <a:bodyPr/>
        <a:lstStyle/>
        <a:p>
          <a:endParaRPr lang="ru-RU"/>
        </a:p>
      </dgm:t>
    </dgm:pt>
    <dgm:pt modelId="{61FBE0AC-B1D3-4B6F-9B7E-A84FB5245F60}">
      <dgm:prSet phldrT="[Текст]"/>
      <dgm:spPr>
        <a:solidFill>
          <a:srgbClr val="F9E0CD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Автоматизированная система проведения испытаний</a:t>
          </a:r>
          <a:endParaRPr lang="ru-RU" dirty="0"/>
        </a:p>
      </dgm:t>
    </dgm:pt>
    <dgm:pt modelId="{795B61BE-D7E2-42D3-AFB8-988BCE048D5E}" type="parTrans" cxnId="{B248D0DC-330D-487E-9285-FD4C94FC0262}">
      <dgm:prSet/>
      <dgm:spPr/>
      <dgm:t>
        <a:bodyPr/>
        <a:lstStyle/>
        <a:p>
          <a:endParaRPr lang="ru-RU"/>
        </a:p>
      </dgm:t>
    </dgm:pt>
    <dgm:pt modelId="{D79B4BDB-6CC8-4A2D-BBCE-9326C9D84F72}" type="sibTrans" cxnId="{B248D0DC-330D-487E-9285-FD4C94FC0262}">
      <dgm:prSet/>
      <dgm:spPr/>
      <dgm:t>
        <a:bodyPr/>
        <a:lstStyle/>
        <a:p>
          <a:endParaRPr lang="ru-RU"/>
        </a:p>
      </dgm:t>
    </dgm:pt>
    <dgm:pt modelId="{E4CFB01A-337C-495B-A057-CC02B42BB7B4}" type="pres">
      <dgm:prSet presAssocID="{E21684EC-A2FA-49E4-9CE2-0A6D9D07631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76EFEA-BB6A-4151-B8F9-9397BCB8D574}" type="pres">
      <dgm:prSet presAssocID="{392AFF46-BB6F-4A69-B0CD-BD6F653AB803}" presName="composite" presStyleCnt="0"/>
      <dgm:spPr/>
    </dgm:pt>
    <dgm:pt modelId="{36324145-FAD1-45BC-941C-6C5E5F44CBF0}" type="pres">
      <dgm:prSet presAssocID="{392AFF46-BB6F-4A69-B0CD-BD6F653AB803}" presName="rect1" presStyleLbl="trAlign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0AAC41-00E5-4FD0-A901-FB06D624B53E}" type="pres">
      <dgm:prSet presAssocID="{392AFF46-BB6F-4A69-B0CD-BD6F653AB803}" presName="rect2" presStyleLbl="fgImgPlace1" presStyleIdx="0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  <dgm:pt modelId="{BAE2A149-EBCC-4C3E-92DA-8F8D93C58E3D}" type="pres">
      <dgm:prSet presAssocID="{F56368CB-4B64-4473-BD33-E501B5F10A6F}" presName="sibTrans" presStyleCnt="0"/>
      <dgm:spPr/>
    </dgm:pt>
    <dgm:pt modelId="{93A18926-B0C2-47A2-B637-5FBC570BF671}" type="pres">
      <dgm:prSet presAssocID="{41C4D686-7B78-4A37-AFD5-C864B2C76DEE}" presName="composite" presStyleCnt="0"/>
      <dgm:spPr/>
    </dgm:pt>
    <dgm:pt modelId="{05EC4AC8-46E4-41F3-B70E-818F7B385676}" type="pres">
      <dgm:prSet presAssocID="{41C4D686-7B78-4A37-AFD5-C864B2C76DEE}" presName="rect1" presStyleLbl="tr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05739B-5280-4073-B23D-D905C6FB752C}" type="pres">
      <dgm:prSet presAssocID="{41C4D686-7B78-4A37-AFD5-C864B2C76DEE}" presName="rect2" presStyleLbl="fgImgPlace1" presStyleIdx="1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  <dgm:pt modelId="{B87C6EA4-CEE7-471F-A253-BBC23A2F3F3C}" type="pres">
      <dgm:prSet presAssocID="{0E191AFA-D921-4C54-B015-E0FBF1F12B33}" presName="sibTrans" presStyleCnt="0"/>
      <dgm:spPr/>
    </dgm:pt>
    <dgm:pt modelId="{FBD16A74-DABA-41F2-86D5-26200099AC2E}" type="pres">
      <dgm:prSet presAssocID="{B7701C21-5F4A-4FA6-956E-B0C614191311}" presName="composite" presStyleCnt="0"/>
      <dgm:spPr/>
    </dgm:pt>
    <dgm:pt modelId="{A1638938-7894-4F3D-B382-F724AF9736F5}" type="pres">
      <dgm:prSet presAssocID="{B7701C21-5F4A-4FA6-956E-B0C614191311}" presName="rect1" presStyleLbl="tr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70851F-67AC-41FC-93DE-0060FC620B6A}" type="pres">
      <dgm:prSet presAssocID="{B7701C21-5F4A-4FA6-956E-B0C614191311}" presName="rect2" presStyleLbl="fgImgPlace1" presStyleIdx="2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  <dgm:pt modelId="{8C8EA089-396D-417B-976A-A823A8C3DA5E}" type="pres">
      <dgm:prSet presAssocID="{AF9E0F56-ADF9-4280-AA2C-68A873F8EE6F}" presName="sibTrans" presStyleCnt="0"/>
      <dgm:spPr/>
    </dgm:pt>
    <dgm:pt modelId="{83718672-40F8-4C58-BB76-CED1F678F8CF}" type="pres">
      <dgm:prSet presAssocID="{F1DC69A4-C30C-4C99-90C9-793BD11E7D0E}" presName="composite" presStyleCnt="0"/>
      <dgm:spPr/>
    </dgm:pt>
    <dgm:pt modelId="{760A2075-F119-441A-B273-FD71320331F5}" type="pres">
      <dgm:prSet presAssocID="{F1DC69A4-C30C-4C99-90C9-793BD11E7D0E}" presName="rect1" presStyleLbl="trAlign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FD791A-12BB-4198-A098-34A4891A6C31}" type="pres">
      <dgm:prSet presAssocID="{F1DC69A4-C30C-4C99-90C9-793BD11E7D0E}" presName="rect2" presStyleLbl="fgImgPlace1" presStyleIdx="3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  <dgm:pt modelId="{4A43774D-C58F-4753-948F-0F953C3285B4}" type="pres">
      <dgm:prSet presAssocID="{9A4A4AA9-CA5A-44C1-9F62-CCE20827050D}" presName="sibTrans" presStyleCnt="0"/>
      <dgm:spPr/>
    </dgm:pt>
    <dgm:pt modelId="{7890D8B4-F987-4D35-848F-CC1F6612DA0A}" type="pres">
      <dgm:prSet presAssocID="{AF55AEB1-AFB6-41ED-9A9B-1DAA3416FAB3}" presName="composite" presStyleCnt="0"/>
      <dgm:spPr/>
    </dgm:pt>
    <dgm:pt modelId="{37CE2095-868B-4EA0-9559-E14FCCBE9C53}" type="pres">
      <dgm:prSet presAssocID="{AF55AEB1-AFB6-41ED-9A9B-1DAA3416FAB3}" presName="rect1" presStyleLbl="trAlign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D2E05F-9CED-4625-B4CE-5C0087C3BCA2}" type="pres">
      <dgm:prSet presAssocID="{AF55AEB1-AFB6-41ED-9A9B-1DAA3416FAB3}" presName="rect2" presStyleLbl="fgImgPlace1" presStyleIdx="4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  <dgm:pt modelId="{C972E422-EF37-438F-B42F-6EBA404929F7}" type="pres">
      <dgm:prSet presAssocID="{23E8C7EB-FD40-4668-A757-FFF232BC3DB3}" presName="sibTrans" presStyleCnt="0"/>
      <dgm:spPr/>
    </dgm:pt>
    <dgm:pt modelId="{D1F32A71-E488-4AA1-AC06-B0654C20B742}" type="pres">
      <dgm:prSet presAssocID="{61FBE0AC-B1D3-4B6F-9B7E-A84FB5245F60}" presName="composite" presStyleCnt="0"/>
      <dgm:spPr/>
    </dgm:pt>
    <dgm:pt modelId="{F7C150F4-93CE-47DE-98BA-28C3D2E5DF96}" type="pres">
      <dgm:prSet presAssocID="{61FBE0AC-B1D3-4B6F-9B7E-A84FB5245F60}" presName="rect1" presStyleLbl="tr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FAE6A0-C1EE-464E-B428-B4A88BDDF941}" type="pres">
      <dgm:prSet presAssocID="{61FBE0AC-B1D3-4B6F-9B7E-A84FB5245F60}" presName="rect2" presStyleLbl="fgImgPlace1" presStyleIdx="5" presStyleCnt="6"/>
      <dgm:spPr>
        <a:solidFill>
          <a:srgbClr val="E95C0C"/>
        </a:solidFill>
      </dgm:spPr>
      <dgm:t>
        <a:bodyPr/>
        <a:lstStyle/>
        <a:p>
          <a:endParaRPr lang="ru-RU"/>
        </a:p>
      </dgm:t>
    </dgm:pt>
  </dgm:ptLst>
  <dgm:cxnLst>
    <dgm:cxn modelId="{B248D0DC-330D-487E-9285-FD4C94FC0262}" srcId="{E21684EC-A2FA-49E4-9CE2-0A6D9D07631F}" destId="{61FBE0AC-B1D3-4B6F-9B7E-A84FB5245F60}" srcOrd="5" destOrd="0" parTransId="{795B61BE-D7E2-42D3-AFB8-988BCE048D5E}" sibTransId="{D79B4BDB-6CC8-4A2D-BBCE-9326C9D84F72}"/>
    <dgm:cxn modelId="{01B6EFBE-A29E-4DA2-8ED0-2E99086C1C24}" type="presOf" srcId="{41C4D686-7B78-4A37-AFD5-C864B2C76DEE}" destId="{05EC4AC8-46E4-41F3-B70E-818F7B385676}" srcOrd="0" destOrd="0" presId="urn:microsoft.com/office/officeart/2008/layout/PictureStrips"/>
    <dgm:cxn modelId="{750BEC26-E350-4D9F-9B66-97EBBA4A5D81}" type="presOf" srcId="{E21684EC-A2FA-49E4-9CE2-0A6D9D07631F}" destId="{E4CFB01A-337C-495B-A057-CC02B42BB7B4}" srcOrd="0" destOrd="0" presId="urn:microsoft.com/office/officeart/2008/layout/PictureStrips"/>
    <dgm:cxn modelId="{DD4EFFA8-462B-4466-8FC3-B0151C1D4576}" srcId="{E21684EC-A2FA-49E4-9CE2-0A6D9D07631F}" destId="{392AFF46-BB6F-4A69-B0CD-BD6F653AB803}" srcOrd="0" destOrd="0" parTransId="{9A15BD83-18A4-4DC9-A033-916721CFB00F}" sibTransId="{F56368CB-4B64-4473-BD33-E501B5F10A6F}"/>
    <dgm:cxn modelId="{62986AB7-7462-40A3-8EED-58CB5995D545}" srcId="{E21684EC-A2FA-49E4-9CE2-0A6D9D07631F}" destId="{AF55AEB1-AFB6-41ED-9A9B-1DAA3416FAB3}" srcOrd="4" destOrd="0" parTransId="{E6C580D4-B226-43F8-B141-FB203CED6E69}" sibTransId="{23E8C7EB-FD40-4668-A757-FFF232BC3DB3}"/>
    <dgm:cxn modelId="{59042BC3-83A2-4CA1-A581-5CA8FAC10A73}" type="presOf" srcId="{F1DC69A4-C30C-4C99-90C9-793BD11E7D0E}" destId="{760A2075-F119-441A-B273-FD71320331F5}" srcOrd="0" destOrd="0" presId="urn:microsoft.com/office/officeart/2008/layout/PictureStrips"/>
    <dgm:cxn modelId="{B9D68A90-11EA-4506-8FD3-66C771D61C13}" srcId="{E21684EC-A2FA-49E4-9CE2-0A6D9D07631F}" destId="{B7701C21-5F4A-4FA6-956E-B0C614191311}" srcOrd="2" destOrd="0" parTransId="{C1A8E66E-9403-4177-A8C3-5385C6B33062}" sibTransId="{AF9E0F56-ADF9-4280-AA2C-68A873F8EE6F}"/>
    <dgm:cxn modelId="{51B08FFB-5878-460A-934E-36D6066D5215}" type="presOf" srcId="{B7701C21-5F4A-4FA6-956E-B0C614191311}" destId="{A1638938-7894-4F3D-B382-F724AF9736F5}" srcOrd="0" destOrd="0" presId="urn:microsoft.com/office/officeart/2008/layout/PictureStrips"/>
    <dgm:cxn modelId="{A2E43EB9-4CFC-48DE-8039-ADCBEDF5556F}" srcId="{E21684EC-A2FA-49E4-9CE2-0A6D9D07631F}" destId="{41C4D686-7B78-4A37-AFD5-C864B2C76DEE}" srcOrd="1" destOrd="0" parTransId="{603FCA06-0086-4A67-B7AC-6647129F95AF}" sibTransId="{0E191AFA-D921-4C54-B015-E0FBF1F12B33}"/>
    <dgm:cxn modelId="{A2607966-6786-493C-A399-FC03C16ED215}" srcId="{E21684EC-A2FA-49E4-9CE2-0A6D9D07631F}" destId="{F1DC69A4-C30C-4C99-90C9-793BD11E7D0E}" srcOrd="3" destOrd="0" parTransId="{A3283ED0-8147-4C84-8C65-82D77982C608}" sibTransId="{9A4A4AA9-CA5A-44C1-9F62-CCE20827050D}"/>
    <dgm:cxn modelId="{D0B41779-B131-4329-B584-61D417EA84D3}" type="presOf" srcId="{61FBE0AC-B1D3-4B6F-9B7E-A84FB5245F60}" destId="{F7C150F4-93CE-47DE-98BA-28C3D2E5DF96}" srcOrd="0" destOrd="0" presId="urn:microsoft.com/office/officeart/2008/layout/PictureStrips"/>
    <dgm:cxn modelId="{754E53E0-1ABB-45B1-922A-06849545E373}" type="presOf" srcId="{392AFF46-BB6F-4A69-B0CD-BD6F653AB803}" destId="{36324145-FAD1-45BC-941C-6C5E5F44CBF0}" srcOrd="0" destOrd="0" presId="urn:microsoft.com/office/officeart/2008/layout/PictureStrips"/>
    <dgm:cxn modelId="{75B1E957-0669-4C10-96EC-0425AFBE2842}" type="presOf" srcId="{AF55AEB1-AFB6-41ED-9A9B-1DAA3416FAB3}" destId="{37CE2095-868B-4EA0-9559-E14FCCBE9C53}" srcOrd="0" destOrd="0" presId="urn:microsoft.com/office/officeart/2008/layout/PictureStrips"/>
    <dgm:cxn modelId="{3CECB776-6AC1-455D-AB31-5D859BA6827B}" type="presParOf" srcId="{E4CFB01A-337C-495B-A057-CC02B42BB7B4}" destId="{0276EFEA-BB6A-4151-B8F9-9397BCB8D574}" srcOrd="0" destOrd="0" presId="urn:microsoft.com/office/officeart/2008/layout/PictureStrips"/>
    <dgm:cxn modelId="{F51211AF-C73C-4576-A8F5-4C54BEC0CAF6}" type="presParOf" srcId="{0276EFEA-BB6A-4151-B8F9-9397BCB8D574}" destId="{36324145-FAD1-45BC-941C-6C5E5F44CBF0}" srcOrd="0" destOrd="0" presId="urn:microsoft.com/office/officeart/2008/layout/PictureStrips"/>
    <dgm:cxn modelId="{67BAD26C-6324-4A98-956D-33F18FCDA066}" type="presParOf" srcId="{0276EFEA-BB6A-4151-B8F9-9397BCB8D574}" destId="{3F0AAC41-00E5-4FD0-A901-FB06D624B53E}" srcOrd="1" destOrd="0" presId="urn:microsoft.com/office/officeart/2008/layout/PictureStrips"/>
    <dgm:cxn modelId="{61996D5B-CD40-4B83-A7D3-C4EBC5AF5DB9}" type="presParOf" srcId="{E4CFB01A-337C-495B-A057-CC02B42BB7B4}" destId="{BAE2A149-EBCC-4C3E-92DA-8F8D93C58E3D}" srcOrd="1" destOrd="0" presId="urn:microsoft.com/office/officeart/2008/layout/PictureStrips"/>
    <dgm:cxn modelId="{ADDE002E-4CBB-4FD6-9E76-32CEE7033C7C}" type="presParOf" srcId="{E4CFB01A-337C-495B-A057-CC02B42BB7B4}" destId="{93A18926-B0C2-47A2-B637-5FBC570BF671}" srcOrd="2" destOrd="0" presId="urn:microsoft.com/office/officeart/2008/layout/PictureStrips"/>
    <dgm:cxn modelId="{49BB844A-020E-435B-BABF-8C6597A10EC1}" type="presParOf" srcId="{93A18926-B0C2-47A2-B637-5FBC570BF671}" destId="{05EC4AC8-46E4-41F3-B70E-818F7B385676}" srcOrd="0" destOrd="0" presId="urn:microsoft.com/office/officeart/2008/layout/PictureStrips"/>
    <dgm:cxn modelId="{78F28FD2-0E46-4890-B927-AFC40664A4E7}" type="presParOf" srcId="{93A18926-B0C2-47A2-B637-5FBC570BF671}" destId="{E205739B-5280-4073-B23D-D905C6FB752C}" srcOrd="1" destOrd="0" presId="urn:microsoft.com/office/officeart/2008/layout/PictureStrips"/>
    <dgm:cxn modelId="{78526D60-4F98-43BB-8013-C149B6DBA0F0}" type="presParOf" srcId="{E4CFB01A-337C-495B-A057-CC02B42BB7B4}" destId="{B87C6EA4-CEE7-471F-A253-BBC23A2F3F3C}" srcOrd="3" destOrd="0" presId="urn:microsoft.com/office/officeart/2008/layout/PictureStrips"/>
    <dgm:cxn modelId="{6C999E0A-1994-4DBF-AD89-1CF3B087475D}" type="presParOf" srcId="{E4CFB01A-337C-495B-A057-CC02B42BB7B4}" destId="{FBD16A74-DABA-41F2-86D5-26200099AC2E}" srcOrd="4" destOrd="0" presId="urn:microsoft.com/office/officeart/2008/layout/PictureStrips"/>
    <dgm:cxn modelId="{77DCC945-17DB-433A-8CFE-A8FE0EC4D1D5}" type="presParOf" srcId="{FBD16A74-DABA-41F2-86D5-26200099AC2E}" destId="{A1638938-7894-4F3D-B382-F724AF9736F5}" srcOrd="0" destOrd="0" presId="urn:microsoft.com/office/officeart/2008/layout/PictureStrips"/>
    <dgm:cxn modelId="{071F1EB4-9A36-43DB-999F-9570587E23E3}" type="presParOf" srcId="{FBD16A74-DABA-41F2-86D5-26200099AC2E}" destId="{4270851F-67AC-41FC-93DE-0060FC620B6A}" srcOrd="1" destOrd="0" presId="urn:microsoft.com/office/officeart/2008/layout/PictureStrips"/>
    <dgm:cxn modelId="{B45B207F-8108-408D-9D03-E7D22A47CFE3}" type="presParOf" srcId="{E4CFB01A-337C-495B-A057-CC02B42BB7B4}" destId="{8C8EA089-396D-417B-976A-A823A8C3DA5E}" srcOrd="5" destOrd="0" presId="urn:microsoft.com/office/officeart/2008/layout/PictureStrips"/>
    <dgm:cxn modelId="{471CA874-1613-4043-8E20-9EEFF67AA1A0}" type="presParOf" srcId="{E4CFB01A-337C-495B-A057-CC02B42BB7B4}" destId="{83718672-40F8-4C58-BB76-CED1F678F8CF}" srcOrd="6" destOrd="0" presId="urn:microsoft.com/office/officeart/2008/layout/PictureStrips"/>
    <dgm:cxn modelId="{F05AAB35-71B4-4E97-B2BD-41F11D37B9C1}" type="presParOf" srcId="{83718672-40F8-4C58-BB76-CED1F678F8CF}" destId="{760A2075-F119-441A-B273-FD71320331F5}" srcOrd="0" destOrd="0" presId="urn:microsoft.com/office/officeart/2008/layout/PictureStrips"/>
    <dgm:cxn modelId="{41C2E4C7-B8D5-49D7-965C-EC9720C02F4A}" type="presParOf" srcId="{83718672-40F8-4C58-BB76-CED1F678F8CF}" destId="{65FD791A-12BB-4198-A098-34A4891A6C31}" srcOrd="1" destOrd="0" presId="urn:microsoft.com/office/officeart/2008/layout/PictureStrips"/>
    <dgm:cxn modelId="{80E5CB44-126F-4D49-8A67-CC169ECCAC8F}" type="presParOf" srcId="{E4CFB01A-337C-495B-A057-CC02B42BB7B4}" destId="{4A43774D-C58F-4753-948F-0F953C3285B4}" srcOrd="7" destOrd="0" presId="urn:microsoft.com/office/officeart/2008/layout/PictureStrips"/>
    <dgm:cxn modelId="{D311401F-6259-4D05-A872-F67558DE15C1}" type="presParOf" srcId="{E4CFB01A-337C-495B-A057-CC02B42BB7B4}" destId="{7890D8B4-F987-4D35-848F-CC1F6612DA0A}" srcOrd="8" destOrd="0" presId="urn:microsoft.com/office/officeart/2008/layout/PictureStrips"/>
    <dgm:cxn modelId="{C958BD85-5BC5-4184-A822-029E4DFFAA4B}" type="presParOf" srcId="{7890D8B4-F987-4D35-848F-CC1F6612DA0A}" destId="{37CE2095-868B-4EA0-9559-E14FCCBE9C53}" srcOrd="0" destOrd="0" presId="urn:microsoft.com/office/officeart/2008/layout/PictureStrips"/>
    <dgm:cxn modelId="{8C1356DC-B2A0-4C4A-9C00-4BA5C1D5AAB3}" type="presParOf" srcId="{7890D8B4-F987-4D35-848F-CC1F6612DA0A}" destId="{99D2E05F-9CED-4625-B4CE-5C0087C3BCA2}" srcOrd="1" destOrd="0" presId="urn:microsoft.com/office/officeart/2008/layout/PictureStrips"/>
    <dgm:cxn modelId="{C60112C4-0E66-4AD6-86E6-4A87880EE42F}" type="presParOf" srcId="{E4CFB01A-337C-495B-A057-CC02B42BB7B4}" destId="{C972E422-EF37-438F-B42F-6EBA404929F7}" srcOrd="9" destOrd="0" presId="urn:microsoft.com/office/officeart/2008/layout/PictureStrips"/>
    <dgm:cxn modelId="{84EEA59F-3437-43DD-825B-9092965214E5}" type="presParOf" srcId="{E4CFB01A-337C-495B-A057-CC02B42BB7B4}" destId="{D1F32A71-E488-4AA1-AC06-B0654C20B742}" srcOrd="10" destOrd="0" presId="urn:microsoft.com/office/officeart/2008/layout/PictureStrips"/>
    <dgm:cxn modelId="{C7E65396-9C00-4496-8C46-E44EC176600B}" type="presParOf" srcId="{D1F32A71-E488-4AA1-AC06-B0654C20B742}" destId="{F7C150F4-93CE-47DE-98BA-28C3D2E5DF96}" srcOrd="0" destOrd="0" presId="urn:microsoft.com/office/officeart/2008/layout/PictureStrips"/>
    <dgm:cxn modelId="{7E56B085-F35C-478F-A20B-03D46028B2D0}" type="presParOf" srcId="{D1F32A71-E488-4AA1-AC06-B0654C20B742}" destId="{10FAE6A0-C1EE-464E-B428-B4A88BDDF941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7C86F04-DAE7-4419-B3FE-1F581D2F5B7C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4EA5090-AA98-4FDE-B1F6-FA13ADEE45ED}">
      <dgm:prSet phldrT="[Текст]"/>
      <dgm:spPr>
        <a:solidFill>
          <a:srgbClr val="E95C0C">
            <a:alpha val="40000"/>
          </a:srgbClr>
        </a:solidFill>
      </dgm:spPr>
      <dgm:t>
        <a:bodyPr/>
        <a:lstStyle/>
        <a:p>
          <a:r>
            <a:rPr lang="ru-RU" dirty="0" smtClean="0">
              <a:latin typeface="+mj-lt"/>
              <a:cs typeface="Arial" panose="020B0604020202020204" pitchFamily="34" charset="0"/>
            </a:rPr>
            <a:t>КАС</a:t>
          </a:r>
          <a:endParaRPr lang="ru-RU" dirty="0">
            <a:latin typeface="+mj-lt"/>
            <a:cs typeface="Arial" panose="020B0604020202020204" pitchFamily="34" charset="0"/>
          </a:endParaRPr>
        </a:p>
      </dgm:t>
    </dgm:pt>
    <dgm:pt modelId="{D0D2BDD3-CFB8-4423-B6FA-242E63EDA56F}" type="parTrans" cxnId="{20B3649F-CED6-4AF7-8352-324A2A063714}">
      <dgm:prSet/>
      <dgm:spPr/>
      <dgm:t>
        <a:bodyPr/>
        <a:lstStyle/>
        <a:p>
          <a:endParaRPr lang="ru-RU"/>
        </a:p>
      </dgm:t>
    </dgm:pt>
    <dgm:pt modelId="{C2EBACB5-2190-4595-AE38-AFB8BDB10A0F}" type="sibTrans" cxnId="{20B3649F-CED6-4AF7-8352-324A2A063714}">
      <dgm:prSet/>
      <dgm:spPr/>
      <dgm:t>
        <a:bodyPr/>
        <a:lstStyle/>
        <a:p>
          <a:endParaRPr lang="ru-RU"/>
        </a:p>
      </dgm:t>
    </dgm:pt>
    <dgm:pt modelId="{2D63BA61-EB4B-415C-88E9-BCFCBBA6BF0A}">
      <dgm:prSet phldrT="[Текст]"/>
      <dgm:spPr>
        <a:solidFill>
          <a:srgbClr val="F9E0CD"/>
        </a:solidFill>
        <a:ln>
          <a:solidFill>
            <a:srgbClr val="C00000"/>
          </a:solidFill>
        </a:ln>
      </dgm:spPr>
      <dgm:t>
        <a:bodyPr/>
        <a:lstStyle/>
        <a:p>
          <a:r>
            <a:rPr lang="ru-RU" dirty="0" smtClean="0">
              <a:latin typeface="+mn-lt"/>
              <a:cs typeface="Arial" panose="020B0604020202020204" pitchFamily="34" charset="0"/>
            </a:rPr>
            <a:t>БГУ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ACB78E8F-DE3C-4329-AE0D-1E834CD6F42C}" type="parTrans" cxnId="{65125CA3-96A1-4CE5-A5A6-F709326211C5}">
      <dgm:prSet/>
      <dgm:spPr/>
      <dgm:t>
        <a:bodyPr/>
        <a:lstStyle/>
        <a:p>
          <a:endParaRPr lang="ru-RU"/>
        </a:p>
      </dgm:t>
    </dgm:pt>
    <dgm:pt modelId="{9C5B0ABA-229B-4D96-A647-29A903FA7CE0}" type="sibTrans" cxnId="{65125CA3-96A1-4CE5-A5A6-F709326211C5}">
      <dgm:prSet/>
      <dgm:spPr/>
      <dgm:t>
        <a:bodyPr/>
        <a:lstStyle/>
        <a:p>
          <a:endParaRPr lang="ru-RU"/>
        </a:p>
      </dgm:t>
    </dgm:pt>
    <dgm:pt modelId="{64965CEE-B16E-4478-993A-42E926FBCCF4}">
      <dgm:prSet phldrT="[Текст]"/>
      <dgm:spPr>
        <a:solidFill>
          <a:srgbClr val="F9E0CD"/>
        </a:solidFill>
        <a:ln>
          <a:solidFill>
            <a:srgbClr val="961916"/>
          </a:solidFill>
        </a:ln>
      </dgm:spPr>
      <dgm:t>
        <a:bodyPr/>
        <a:lstStyle/>
        <a:p>
          <a:r>
            <a:rPr lang="en-US" dirty="0" err="1" smtClean="0">
              <a:latin typeface="+mn-lt"/>
              <a:cs typeface="Arial" panose="020B0604020202020204" pitchFamily="34" charset="0"/>
            </a:rPr>
            <a:t>WiFi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8D2EB963-DBEA-4C5B-BE56-0C9BEE592310}" type="parTrans" cxnId="{472110D7-D794-45FF-BDA9-1D05060DC8E2}">
      <dgm:prSet/>
      <dgm:spPr/>
      <dgm:t>
        <a:bodyPr/>
        <a:lstStyle/>
        <a:p>
          <a:endParaRPr lang="ru-RU"/>
        </a:p>
      </dgm:t>
    </dgm:pt>
    <dgm:pt modelId="{A7A4019F-1E00-4D06-92C4-5D32997D3099}" type="sibTrans" cxnId="{472110D7-D794-45FF-BDA9-1D05060DC8E2}">
      <dgm:prSet/>
      <dgm:spPr/>
      <dgm:t>
        <a:bodyPr/>
        <a:lstStyle/>
        <a:p>
          <a:endParaRPr lang="ru-RU"/>
        </a:p>
      </dgm:t>
    </dgm:pt>
    <dgm:pt modelId="{DAACE892-E6E0-4F3A-801C-A2F91B916B9B}">
      <dgm:prSet phldrT="[Текст]"/>
      <dgm:spPr>
        <a:solidFill>
          <a:srgbClr val="F9E0CD"/>
        </a:solidFill>
        <a:ln>
          <a:solidFill>
            <a:srgbClr val="961916"/>
          </a:solidFill>
        </a:ln>
      </dgm:spPr>
      <dgm:t>
        <a:bodyPr/>
        <a:lstStyle/>
        <a:p>
          <a:r>
            <a:rPr lang="ru-RU" dirty="0" smtClean="0">
              <a:latin typeface="+mn-lt"/>
              <a:cs typeface="Arial" panose="020B0604020202020204" pitchFamily="34" charset="0"/>
            </a:rPr>
            <a:t>УОЦ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83622238-512F-4D18-965D-F46D2FE5F67D}" type="parTrans" cxnId="{9E3C40B6-08F7-420B-B216-E6528F2BE2E8}">
      <dgm:prSet/>
      <dgm:spPr/>
      <dgm:t>
        <a:bodyPr/>
        <a:lstStyle/>
        <a:p>
          <a:endParaRPr lang="ru-RU"/>
        </a:p>
      </dgm:t>
    </dgm:pt>
    <dgm:pt modelId="{6C33D19A-59D6-4A99-979E-8AD3B896880E}" type="sibTrans" cxnId="{9E3C40B6-08F7-420B-B216-E6528F2BE2E8}">
      <dgm:prSet/>
      <dgm:spPr/>
      <dgm:t>
        <a:bodyPr/>
        <a:lstStyle/>
        <a:p>
          <a:endParaRPr lang="ru-RU"/>
        </a:p>
      </dgm:t>
    </dgm:pt>
    <dgm:pt modelId="{C743B177-3458-4F19-9DF1-DDB8E80AA293}">
      <dgm:prSet phldrT="[Текст]"/>
      <dgm:spPr>
        <a:solidFill>
          <a:srgbClr val="F9E0CD"/>
        </a:solidFill>
        <a:ln>
          <a:solidFill>
            <a:srgbClr val="961916"/>
          </a:solidFill>
        </a:ln>
      </dgm:spPr>
      <dgm:t>
        <a:bodyPr/>
        <a:lstStyle/>
        <a:p>
          <a:r>
            <a:rPr lang="ru-RU" dirty="0" smtClean="0">
              <a:latin typeface="+mn-lt"/>
              <a:cs typeface="Arial" panose="020B0604020202020204" pitchFamily="34" charset="0"/>
            </a:rPr>
            <a:t>УСО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5FD9834C-F8AD-4CB0-AC11-919FA183B817}" type="parTrans" cxnId="{D0D2C05B-2565-4C10-B054-1D3CD71A8A13}">
      <dgm:prSet/>
      <dgm:spPr/>
      <dgm:t>
        <a:bodyPr/>
        <a:lstStyle/>
        <a:p>
          <a:endParaRPr lang="ru-RU"/>
        </a:p>
      </dgm:t>
    </dgm:pt>
    <dgm:pt modelId="{C8B7546C-5ADE-46FA-983B-B78291501214}" type="sibTrans" cxnId="{D0D2C05B-2565-4C10-B054-1D3CD71A8A13}">
      <dgm:prSet/>
      <dgm:spPr/>
      <dgm:t>
        <a:bodyPr/>
        <a:lstStyle/>
        <a:p>
          <a:endParaRPr lang="ru-RU"/>
        </a:p>
      </dgm:t>
    </dgm:pt>
    <dgm:pt modelId="{7DEF0954-86EB-4053-858E-562C49627B0F}">
      <dgm:prSet/>
      <dgm:spPr>
        <a:solidFill>
          <a:srgbClr val="F9E0CD"/>
        </a:solidFill>
        <a:ln>
          <a:solidFill>
            <a:srgbClr val="961916"/>
          </a:solidFill>
        </a:ln>
      </dgm:spPr>
      <dgm:t>
        <a:bodyPr/>
        <a:lstStyle/>
        <a:p>
          <a:r>
            <a:rPr lang="ru-RU" dirty="0" err="1" smtClean="0">
              <a:latin typeface="+mn-lt"/>
              <a:cs typeface="Arial" panose="020B0604020202020204" pitchFamily="34" charset="0"/>
            </a:rPr>
            <a:t>ЗиК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40B65013-FEF1-42FB-B2B3-48B032655E61}" type="parTrans" cxnId="{63905D22-655B-4925-8BBD-E6A95008D8F0}">
      <dgm:prSet/>
      <dgm:spPr/>
      <dgm:t>
        <a:bodyPr/>
        <a:lstStyle/>
        <a:p>
          <a:endParaRPr lang="ru-RU"/>
        </a:p>
      </dgm:t>
    </dgm:pt>
    <dgm:pt modelId="{D354BE46-0C1C-4462-8E85-F9B8C43329D7}" type="sibTrans" cxnId="{63905D22-655B-4925-8BBD-E6A95008D8F0}">
      <dgm:prSet/>
      <dgm:spPr/>
      <dgm:t>
        <a:bodyPr/>
        <a:lstStyle/>
        <a:p>
          <a:endParaRPr lang="ru-RU"/>
        </a:p>
      </dgm:t>
    </dgm:pt>
    <dgm:pt modelId="{D3188341-F5CF-428C-AF61-82E03001007F}">
      <dgm:prSet/>
      <dgm:spPr>
        <a:solidFill>
          <a:srgbClr val="F9E0CD"/>
        </a:solidFill>
        <a:ln>
          <a:solidFill>
            <a:srgbClr val="961916"/>
          </a:solidFill>
        </a:ln>
      </dgm:spPr>
      <dgm:t>
        <a:bodyPr/>
        <a:lstStyle/>
        <a:p>
          <a:r>
            <a:rPr lang="ru-RU" dirty="0" smtClean="0">
              <a:latin typeface="+mn-lt"/>
              <a:cs typeface="Arial" panose="020B0604020202020204" pitchFamily="34" charset="0"/>
            </a:rPr>
            <a:t>СКУД</a:t>
          </a:r>
          <a:endParaRPr lang="ru-RU" dirty="0">
            <a:latin typeface="+mn-lt"/>
            <a:cs typeface="Arial" panose="020B0604020202020204" pitchFamily="34" charset="0"/>
          </a:endParaRPr>
        </a:p>
      </dgm:t>
    </dgm:pt>
    <dgm:pt modelId="{78A35DA1-4434-4454-8730-D651EA15A607}" type="parTrans" cxnId="{FD592881-6671-4705-B9A3-1DE7A8B90A79}">
      <dgm:prSet/>
      <dgm:spPr/>
      <dgm:t>
        <a:bodyPr/>
        <a:lstStyle/>
        <a:p>
          <a:endParaRPr lang="ru-RU"/>
        </a:p>
      </dgm:t>
    </dgm:pt>
    <dgm:pt modelId="{64EC2E9A-8DE9-49D8-9F88-E1F3D32757F6}" type="sibTrans" cxnId="{FD592881-6671-4705-B9A3-1DE7A8B90A79}">
      <dgm:prSet/>
      <dgm:spPr/>
      <dgm:t>
        <a:bodyPr/>
        <a:lstStyle/>
        <a:p>
          <a:endParaRPr lang="ru-RU"/>
        </a:p>
      </dgm:t>
    </dgm:pt>
    <dgm:pt modelId="{4C234F0A-8029-4019-9B06-CD7EBD462F0E}" type="pres">
      <dgm:prSet presAssocID="{B7C86F04-DAE7-4419-B3FE-1F581D2F5B7C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7D326B-39E6-438F-A1AD-E51984612DF5}" type="pres">
      <dgm:prSet presAssocID="{B7C86F04-DAE7-4419-B3FE-1F581D2F5B7C}" presName="radial" presStyleCnt="0">
        <dgm:presLayoutVars>
          <dgm:animLvl val="ctr"/>
        </dgm:presLayoutVars>
      </dgm:prSet>
      <dgm:spPr/>
    </dgm:pt>
    <dgm:pt modelId="{A474F79E-6ECF-4A75-9085-DB2C0918ED77}" type="pres">
      <dgm:prSet presAssocID="{F4EA5090-AA98-4FDE-B1F6-FA13ADEE45ED}" presName="centerShape" presStyleLbl="vennNode1" presStyleIdx="0" presStyleCnt="7"/>
      <dgm:spPr/>
      <dgm:t>
        <a:bodyPr/>
        <a:lstStyle/>
        <a:p>
          <a:endParaRPr lang="ru-RU"/>
        </a:p>
      </dgm:t>
    </dgm:pt>
    <dgm:pt modelId="{8C60D618-7D4E-42C6-BD77-C5D98E7BB12F}" type="pres">
      <dgm:prSet presAssocID="{2D63BA61-EB4B-415C-88E9-BCFCBBA6BF0A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2272CD-50B1-4842-8262-D04C71C7360E}" type="pres">
      <dgm:prSet presAssocID="{7DEF0954-86EB-4053-858E-562C49627B0F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9167B9-6C24-49A6-B016-1141F45729AF}" type="pres">
      <dgm:prSet presAssocID="{D3188341-F5CF-428C-AF61-82E03001007F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1F6CC7-603E-43AE-A9E0-34A04517D973}" type="pres">
      <dgm:prSet presAssocID="{64965CEE-B16E-4478-993A-42E926FBCCF4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07E1E4-87BA-468F-8EE3-5E724A97DA67}" type="pres">
      <dgm:prSet presAssocID="{DAACE892-E6E0-4F3A-801C-A2F91B916B9B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2E170B-FD5F-4314-9EB5-B5DE2F24315D}" type="pres">
      <dgm:prSet presAssocID="{C743B177-3458-4F19-9DF1-DDB8E80AA293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D2C05B-2565-4C10-B054-1D3CD71A8A13}" srcId="{F4EA5090-AA98-4FDE-B1F6-FA13ADEE45ED}" destId="{C743B177-3458-4F19-9DF1-DDB8E80AA293}" srcOrd="5" destOrd="0" parTransId="{5FD9834C-F8AD-4CB0-AC11-919FA183B817}" sibTransId="{C8B7546C-5ADE-46FA-983B-B78291501214}"/>
    <dgm:cxn modelId="{472110D7-D794-45FF-BDA9-1D05060DC8E2}" srcId="{F4EA5090-AA98-4FDE-B1F6-FA13ADEE45ED}" destId="{64965CEE-B16E-4478-993A-42E926FBCCF4}" srcOrd="3" destOrd="0" parTransId="{8D2EB963-DBEA-4C5B-BE56-0C9BEE592310}" sibTransId="{A7A4019F-1E00-4D06-92C4-5D32997D3099}"/>
    <dgm:cxn modelId="{922DF821-5DCF-4083-A5A2-2AEADD1CE855}" type="presOf" srcId="{DAACE892-E6E0-4F3A-801C-A2F91B916B9B}" destId="{7707E1E4-87BA-468F-8EE3-5E724A97DA67}" srcOrd="0" destOrd="0" presId="urn:microsoft.com/office/officeart/2005/8/layout/radial3"/>
    <dgm:cxn modelId="{FD592881-6671-4705-B9A3-1DE7A8B90A79}" srcId="{F4EA5090-AA98-4FDE-B1F6-FA13ADEE45ED}" destId="{D3188341-F5CF-428C-AF61-82E03001007F}" srcOrd="2" destOrd="0" parTransId="{78A35DA1-4434-4454-8730-D651EA15A607}" sibTransId="{64EC2E9A-8DE9-49D8-9F88-E1F3D32757F6}"/>
    <dgm:cxn modelId="{65125CA3-96A1-4CE5-A5A6-F709326211C5}" srcId="{F4EA5090-AA98-4FDE-B1F6-FA13ADEE45ED}" destId="{2D63BA61-EB4B-415C-88E9-BCFCBBA6BF0A}" srcOrd="0" destOrd="0" parTransId="{ACB78E8F-DE3C-4329-AE0D-1E834CD6F42C}" sibTransId="{9C5B0ABA-229B-4D96-A647-29A903FA7CE0}"/>
    <dgm:cxn modelId="{A69BC023-6A4A-49F7-82C1-77C49F0501BC}" type="presOf" srcId="{2D63BA61-EB4B-415C-88E9-BCFCBBA6BF0A}" destId="{8C60D618-7D4E-42C6-BD77-C5D98E7BB12F}" srcOrd="0" destOrd="0" presId="urn:microsoft.com/office/officeart/2005/8/layout/radial3"/>
    <dgm:cxn modelId="{63905D22-655B-4925-8BBD-E6A95008D8F0}" srcId="{F4EA5090-AA98-4FDE-B1F6-FA13ADEE45ED}" destId="{7DEF0954-86EB-4053-858E-562C49627B0F}" srcOrd="1" destOrd="0" parTransId="{40B65013-FEF1-42FB-B2B3-48B032655E61}" sibTransId="{D354BE46-0C1C-4462-8E85-F9B8C43329D7}"/>
    <dgm:cxn modelId="{9E3C40B6-08F7-420B-B216-E6528F2BE2E8}" srcId="{F4EA5090-AA98-4FDE-B1F6-FA13ADEE45ED}" destId="{DAACE892-E6E0-4F3A-801C-A2F91B916B9B}" srcOrd="4" destOrd="0" parTransId="{83622238-512F-4D18-965D-F46D2FE5F67D}" sibTransId="{6C33D19A-59D6-4A99-979E-8AD3B896880E}"/>
    <dgm:cxn modelId="{6794641E-0BA5-449E-8003-112D1211F885}" type="presOf" srcId="{7DEF0954-86EB-4053-858E-562C49627B0F}" destId="{252272CD-50B1-4842-8262-D04C71C7360E}" srcOrd="0" destOrd="0" presId="urn:microsoft.com/office/officeart/2005/8/layout/radial3"/>
    <dgm:cxn modelId="{C55CDB54-9F67-49B1-806A-342F61EB66A3}" type="presOf" srcId="{64965CEE-B16E-4478-993A-42E926FBCCF4}" destId="{2D1F6CC7-603E-43AE-A9E0-34A04517D973}" srcOrd="0" destOrd="0" presId="urn:microsoft.com/office/officeart/2005/8/layout/radial3"/>
    <dgm:cxn modelId="{2B7883F2-8B43-44F7-91EF-A8191E0E30CA}" type="presOf" srcId="{B7C86F04-DAE7-4419-B3FE-1F581D2F5B7C}" destId="{4C234F0A-8029-4019-9B06-CD7EBD462F0E}" srcOrd="0" destOrd="0" presId="urn:microsoft.com/office/officeart/2005/8/layout/radial3"/>
    <dgm:cxn modelId="{20B3649F-CED6-4AF7-8352-324A2A063714}" srcId="{B7C86F04-DAE7-4419-B3FE-1F581D2F5B7C}" destId="{F4EA5090-AA98-4FDE-B1F6-FA13ADEE45ED}" srcOrd="0" destOrd="0" parTransId="{D0D2BDD3-CFB8-4423-B6FA-242E63EDA56F}" sibTransId="{C2EBACB5-2190-4595-AE38-AFB8BDB10A0F}"/>
    <dgm:cxn modelId="{980DA211-A7CC-4BEF-BDAB-EEFFF7CCF86C}" type="presOf" srcId="{D3188341-F5CF-428C-AF61-82E03001007F}" destId="{DC9167B9-6C24-49A6-B016-1141F45729AF}" srcOrd="0" destOrd="0" presId="urn:microsoft.com/office/officeart/2005/8/layout/radial3"/>
    <dgm:cxn modelId="{8B058C78-29AA-48FB-9BA9-2F4AD836EDD8}" type="presOf" srcId="{C743B177-3458-4F19-9DF1-DDB8E80AA293}" destId="{0B2E170B-FD5F-4314-9EB5-B5DE2F24315D}" srcOrd="0" destOrd="0" presId="urn:microsoft.com/office/officeart/2005/8/layout/radial3"/>
    <dgm:cxn modelId="{9122D824-73EB-4303-9063-2062C5B5747F}" type="presOf" srcId="{F4EA5090-AA98-4FDE-B1F6-FA13ADEE45ED}" destId="{A474F79E-6ECF-4A75-9085-DB2C0918ED77}" srcOrd="0" destOrd="0" presId="urn:microsoft.com/office/officeart/2005/8/layout/radial3"/>
    <dgm:cxn modelId="{B1387D80-C6CC-4AC1-891E-EBD49C76B27E}" type="presParOf" srcId="{4C234F0A-8029-4019-9B06-CD7EBD462F0E}" destId="{5E7D326B-39E6-438F-A1AD-E51984612DF5}" srcOrd="0" destOrd="0" presId="urn:microsoft.com/office/officeart/2005/8/layout/radial3"/>
    <dgm:cxn modelId="{3B1CE4EE-2683-4B6C-88A1-F59BD5E658D4}" type="presParOf" srcId="{5E7D326B-39E6-438F-A1AD-E51984612DF5}" destId="{A474F79E-6ECF-4A75-9085-DB2C0918ED77}" srcOrd="0" destOrd="0" presId="urn:microsoft.com/office/officeart/2005/8/layout/radial3"/>
    <dgm:cxn modelId="{654AA53D-A067-431C-ACC0-3712DD707B3C}" type="presParOf" srcId="{5E7D326B-39E6-438F-A1AD-E51984612DF5}" destId="{8C60D618-7D4E-42C6-BD77-C5D98E7BB12F}" srcOrd="1" destOrd="0" presId="urn:microsoft.com/office/officeart/2005/8/layout/radial3"/>
    <dgm:cxn modelId="{C1107CF6-58E5-4ABB-9884-687205BC37ED}" type="presParOf" srcId="{5E7D326B-39E6-438F-A1AD-E51984612DF5}" destId="{252272CD-50B1-4842-8262-D04C71C7360E}" srcOrd="2" destOrd="0" presId="urn:microsoft.com/office/officeart/2005/8/layout/radial3"/>
    <dgm:cxn modelId="{9013292B-6F18-44EA-AA5F-75548ADF6655}" type="presParOf" srcId="{5E7D326B-39E6-438F-A1AD-E51984612DF5}" destId="{DC9167B9-6C24-49A6-B016-1141F45729AF}" srcOrd="3" destOrd="0" presId="urn:microsoft.com/office/officeart/2005/8/layout/radial3"/>
    <dgm:cxn modelId="{FDEB4FFE-8A03-430E-92BB-BE3AA60F65F4}" type="presParOf" srcId="{5E7D326B-39E6-438F-A1AD-E51984612DF5}" destId="{2D1F6CC7-603E-43AE-A9E0-34A04517D973}" srcOrd="4" destOrd="0" presId="urn:microsoft.com/office/officeart/2005/8/layout/radial3"/>
    <dgm:cxn modelId="{BE6F9C1B-3264-4999-AD32-2AA1FD5F2EF1}" type="presParOf" srcId="{5E7D326B-39E6-438F-A1AD-E51984612DF5}" destId="{7707E1E4-87BA-468F-8EE3-5E724A97DA67}" srcOrd="5" destOrd="0" presId="urn:microsoft.com/office/officeart/2005/8/layout/radial3"/>
    <dgm:cxn modelId="{2EA89082-4D4F-4EA4-BE7A-BA718402E5B6}" type="presParOf" srcId="{5E7D326B-39E6-438F-A1AD-E51984612DF5}" destId="{0B2E170B-FD5F-4314-9EB5-B5DE2F24315D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6966D3-5078-4F94-8775-D4247EF435D6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59F0E6-330E-41FF-96F6-DC78CD1E1131}">
      <dgm:prSet phldrT="[Текст]"/>
      <dgm:spPr>
        <a:solidFill>
          <a:srgbClr val="E95C0C"/>
        </a:solidFill>
        <a:ln>
          <a:solidFill>
            <a:srgbClr val="E95C0C"/>
          </a:solidFill>
        </a:ln>
      </dgm:spPr>
      <dgm:t>
        <a:bodyPr/>
        <a:lstStyle/>
        <a:p>
          <a:r>
            <a:rPr lang="ru-RU" dirty="0" smtClean="0"/>
            <a:t>КИМ</a:t>
          </a:r>
          <a:endParaRPr lang="ru-RU" dirty="0"/>
        </a:p>
      </dgm:t>
    </dgm:pt>
    <dgm:pt modelId="{4599442D-0932-48F8-83F0-E43BEB23293A}" type="parTrans" cxnId="{DDC5BE05-2FD2-4FA5-A458-DC6F943D7A3F}">
      <dgm:prSet/>
      <dgm:spPr/>
      <dgm:t>
        <a:bodyPr/>
        <a:lstStyle/>
        <a:p>
          <a:endParaRPr lang="ru-RU"/>
        </a:p>
      </dgm:t>
    </dgm:pt>
    <dgm:pt modelId="{FA34C74E-E301-4470-837F-1A2A54AF2CDF}" type="sibTrans" cxnId="{DDC5BE05-2FD2-4FA5-A458-DC6F943D7A3F}">
      <dgm:prSet/>
      <dgm:spPr/>
      <dgm:t>
        <a:bodyPr/>
        <a:lstStyle/>
        <a:p>
          <a:endParaRPr lang="ru-RU"/>
        </a:p>
      </dgm:t>
    </dgm:pt>
    <dgm:pt modelId="{BF3C8FDB-A477-4F25-B27D-C6CE50558002}">
      <dgm:prSet phldrT="[Текст]"/>
      <dgm:spPr>
        <a:solidFill>
          <a:srgbClr val="E88D03">
            <a:alpha val="20000"/>
          </a:srgbClr>
        </a:solidFill>
        <a:ln w="38100">
          <a:solidFill>
            <a:srgbClr val="E88D03"/>
          </a:solidFill>
        </a:ln>
        <a:effectLst>
          <a:softEdge rad="12700"/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Обмен данными о студентах</a:t>
          </a:r>
          <a:endParaRPr lang="ru-RU" dirty="0">
            <a:solidFill>
              <a:schemeClr val="tx1"/>
            </a:solidFill>
          </a:endParaRPr>
        </a:p>
      </dgm:t>
    </dgm:pt>
    <dgm:pt modelId="{77FD76BF-578B-4D4C-B339-E50F989E3D72}" type="parTrans" cxnId="{11F4CF99-0522-445B-AB71-F289030FF8C5}">
      <dgm:prSet/>
      <dgm:spPr/>
      <dgm:t>
        <a:bodyPr/>
        <a:lstStyle/>
        <a:p>
          <a:endParaRPr lang="ru-RU"/>
        </a:p>
      </dgm:t>
    </dgm:pt>
    <dgm:pt modelId="{7C328C28-1EC7-477A-901F-3A392DD6005F}" type="sibTrans" cxnId="{11F4CF99-0522-445B-AB71-F289030FF8C5}">
      <dgm:prSet/>
      <dgm:spPr/>
      <dgm:t>
        <a:bodyPr/>
        <a:lstStyle/>
        <a:p>
          <a:endParaRPr lang="ru-RU"/>
        </a:p>
      </dgm:t>
    </dgm:pt>
    <dgm:pt modelId="{20875F51-35EC-4FE9-96A4-C4F9A9172638}">
      <dgm:prSet phldrT="[Текст]"/>
      <dgm:spPr>
        <a:solidFill>
          <a:srgbClr val="E88D03">
            <a:alpha val="20000"/>
          </a:srgbClr>
        </a:solidFill>
        <a:ln w="38100">
          <a:solidFill>
            <a:srgbClr val="E88D03"/>
          </a:solidFill>
        </a:ln>
        <a:effectLst>
          <a:softEdge rad="12700"/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Учёт заявок на общежитие</a:t>
          </a:r>
          <a:endParaRPr lang="ru-RU" dirty="0">
            <a:solidFill>
              <a:schemeClr val="tx1"/>
            </a:solidFill>
          </a:endParaRPr>
        </a:p>
      </dgm:t>
    </dgm:pt>
    <dgm:pt modelId="{409BFA86-7F57-4A3D-B92D-D15541DC39A7}" type="parTrans" cxnId="{A0BF7C6C-6993-4635-B546-238377E7359E}">
      <dgm:prSet/>
      <dgm:spPr/>
      <dgm:t>
        <a:bodyPr/>
        <a:lstStyle/>
        <a:p>
          <a:endParaRPr lang="ru-RU"/>
        </a:p>
      </dgm:t>
    </dgm:pt>
    <dgm:pt modelId="{A7131F21-8124-45C1-BE81-0C7EE761A366}" type="sibTrans" cxnId="{A0BF7C6C-6993-4635-B546-238377E7359E}">
      <dgm:prSet/>
      <dgm:spPr/>
      <dgm:t>
        <a:bodyPr/>
        <a:lstStyle/>
        <a:p>
          <a:endParaRPr lang="ru-RU"/>
        </a:p>
      </dgm:t>
    </dgm:pt>
    <dgm:pt modelId="{7442733E-1CDB-4C01-A945-2D087E45A087}">
      <dgm:prSet phldrT="[Текст]"/>
      <dgm:spPr>
        <a:solidFill>
          <a:srgbClr val="E88D03">
            <a:alpha val="20000"/>
          </a:srgbClr>
        </a:solidFill>
        <a:ln w="38100">
          <a:solidFill>
            <a:srgbClr val="E88D03"/>
          </a:solidFill>
        </a:ln>
        <a:effectLst>
          <a:softEdge rad="12700"/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Управление доступом в общежитие</a:t>
          </a:r>
          <a:endParaRPr lang="ru-RU" dirty="0">
            <a:solidFill>
              <a:schemeClr val="tx1"/>
            </a:solidFill>
          </a:endParaRPr>
        </a:p>
      </dgm:t>
    </dgm:pt>
    <dgm:pt modelId="{C795C229-D199-4EC4-BAD0-AB3B1CCFD8BC}" type="parTrans" cxnId="{FDC22216-1590-4866-A3FD-F17A758A7B28}">
      <dgm:prSet/>
      <dgm:spPr/>
      <dgm:t>
        <a:bodyPr/>
        <a:lstStyle/>
        <a:p>
          <a:endParaRPr lang="ru-RU"/>
        </a:p>
      </dgm:t>
    </dgm:pt>
    <dgm:pt modelId="{21EA5183-C9C7-4C0B-AC57-0D4C62207287}" type="sibTrans" cxnId="{FDC22216-1590-4866-A3FD-F17A758A7B28}">
      <dgm:prSet/>
      <dgm:spPr/>
      <dgm:t>
        <a:bodyPr/>
        <a:lstStyle/>
        <a:p>
          <a:endParaRPr lang="ru-RU"/>
        </a:p>
      </dgm:t>
    </dgm:pt>
    <dgm:pt modelId="{AA5C9058-5451-4557-BE46-4C94E37AEF07}">
      <dgm:prSet phldrT="[Текст]"/>
      <dgm:spPr>
        <a:solidFill>
          <a:srgbClr val="E88D03">
            <a:alpha val="20000"/>
          </a:srgbClr>
        </a:solidFill>
        <a:ln w="38100">
          <a:solidFill>
            <a:srgbClr val="E88D03"/>
          </a:solidFill>
        </a:ln>
        <a:effectLst>
          <a:softEdge rad="12700"/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Передача информации об оплате услуг</a:t>
          </a:r>
          <a:endParaRPr lang="ru-RU" dirty="0">
            <a:solidFill>
              <a:schemeClr val="tx1"/>
            </a:solidFill>
          </a:endParaRPr>
        </a:p>
      </dgm:t>
    </dgm:pt>
    <dgm:pt modelId="{900E4AA3-B011-499A-9900-ABC19E784139}" type="parTrans" cxnId="{A8221D5D-2059-4967-B75F-025E44F416F9}">
      <dgm:prSet/>
      <dgm:spPr/>
      <dgm:t>
        <a:bodyPr/>
        <a:lstStyle/>
        <a:p>
          <a:endParaRPr lang="ru-RU"/>
        </a:p>
      </dgm:t>
    </dgm:pt>
    <dgm:pt modelId="{EBE076D5-3E95-443C-89C7-8F12F9B57E82}" type="sibTrans" cxnId="{A8221D5D-2059-4967-B75F-025E44F416F9}">
      <dgm:prSet/>
      <dgm:spPr/>
      <dgm:t>
        <a:bodyPr/>
        <a:lstStyle/>
        <a:p>
          <a:endParaRPr lang="ru-RU"/>
        </a:p>
      </dgm:t>
    </dgm:pt>
    <dgm:pt modelId="{D58822D1-CDE9-4EF3-A290-25B8B2570BC5}">
      <dgm:prSet phldrT="[Текст]"/>
      <dgm:spPr>
        <a:solidFill>
          <a:srgbClr val="E88D03">
            <a:alpha val="20000"/>
          </a:srgbClr>
        </a:solidFill>
        <a:ln w="38100">
          <a:solidFill>
            <a:srgbClr val="E88D03"/>
          </a:solidFill>
        </a:ln>
        <a:effectLst>
          <a:softEdge rad="12700"/>
        </a:effectLst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Загрузка и актуализация данных</a:t>
          </a:r>
          <a:endParaRPr lang="ru-RU" dirty="0">
            <a:solidFill>
              <a:schemeClr val="tx1"/>
            </a:solidFill>
          </a:endParaRPr>
        </a:p>
      </dgm:t>
    </dgm:pt>
    <dgm:pt modelId="{1524B065-091A-4FEA-ABDC-E0AB08989653}" type="parTrans" cxnId="{E28FEE96-3D41-4B2A-98E0-983852C01C66}">
      <dgm:prSet/>
      <dgm:spPr/>
      <dgm:t>
        <a:bodyPr/>
        <a:lstStyle/>
        <a:p>
          <a:endParaRPr lang="ru-RU"/>
        </a:p>
      </dgm:t>
    </dgm:pt>
    <dgm:pt modelId="{28B95561-EFA8-4560-A497-A318D2819D40}" type="sibTrans" cxnId="{E28FEE96-3D41-4B2A-98E0-983852C01C66}">
      <dgm:prSet/>
      <dgm:spPr/>
      <dgm:t>
        <a:bodyPr/>
        <a:lstStyle/>
        <a:p>
          <a:endParaRPr lang="ru-RU"/>
        </a:p>
      </dgm:t>
    </dgm:pt>
    <dgm:pt modelId="{17E49FFE-5407-46F7-A128-A870727143D8}" type="pres">
      <dgm:prSet presAssocID="{A76966D3-5078-4F94-8775-D4247EF435D6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39A7A49-8412-4D76-A2B8-F09BF6F94EE4}" type="pres">
      <dgm:prSet presAssocID="{BD59F0E6-330E-41FF-96F6-DC78CD1E1131}" presName="root1" presStyleCnt="0"/>
      <dgm:spPr/>
    </dgm:pt>
    <dgm:pt modelId="{888C989A-C158-48D6-92B9-B3FB12D8BD37}" type="pres">
      <dgm:prSet presAssocID="{BD59F0E6-330E-41FF-96F6-DC78CD1E1131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D3467C-10D6-4262-AE72-46A6BACFDABC}" type="pres">
      <dgm:prSet presAssocID="{BD59F0E6-330E-41FF-96F6-DC78CD1E1131}" presName="level2hierChild" presStyleCnt="0"/>
      <dgm:spPr/>
    </dgm:pt>
    <dgm:pt modelId="{EB4FB978-275A-4C7C-AEE0-12CC320529BD}" type="pres">
      <dgm:prSet presAssocID="{77FD76BF-578B-4D4C-B339-E50F989E3D72}" presName="conn2-1" presStyleLbl="parChTrans1D2" presStyleIdx="0" presStyleCnt="5"/>
      <dgm:spPr/>
      <dgm:t>
        <a:bodyPr/>
        <a:lstStyle/>
        <a:p>
          <a:endParaRPr lang="ru-RU"/>
        </a:p>
      </dgm:t>
    </dgm:pt>
    <dgm:pt modelId="{4C4F7EA5-0198-475F-9177-4B352375DD3E}" type="pres">
      <dgm:prSet presAssocID="{77FD76BF-578B-4D4C-B339-E50F989E3D72}" presName="connTx" presStyleLbl="parChTrans1D2" presStyleIdx="0" presStyleCnt="5"/>
      <dgm:spPr/>
      <dgm:t>
        <a:bodyPr/>
        <a:lstStyle/>
        <a:p>
          <a:endParaRPr lang="ru-RU"/>
        </a:p>
      </dgm:t>
    </dgm:pt>
    <dgm:pt modelId="{8E37136F-4F4E-4F88-A7FE-EB8BD8F6AA54}" type="pres">
      <dgm:prSet presAssocID="{BF3C8FDB-A477-4F25-B27D-C6CE50558002}" presName="root2" presStyleCnt="0"/>
      <dgm:spPr/>
    </dgm:pt>
    <dgm:pt modelId="{357263BC-8124-4EB7-A0F4-32BAEFCDD9AC}" type="pres">
      <dgm:prSet presAssocID="{BF3C8FDB-A477-4F25-B27D-C6CE50558002}" presName="LevelTwoTextNode" presStyleLbl="node2" presStyleIdx="0" presStyleCnt="5" custScaleX="239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1C8A12-9587-43AA-84DE-FD8EAF01FA53}" type="pres">
      <dgm:prSet presAssocID="{BF3C8FDB-A477-4F25-B27D-C6CE50558002}" presName="level3hierChild" presStyleCnt="0"/>
      <dgm:spPr/>
    </dgm:pt>
    <dgm:pt modelId="{21E054D8-3058-467B-B199-E0398BA85178}" type="pres">
      <dgm:prSet presAssocID="{409BFA86-7F57-4A3D-B92D-D15541DC39A7}" presName="conn2-1" presStyleLbl="parChTrans1D2" presStyleIdx="1" presStyleCnt="5"/>
      <dgm:spPr/>
      <dgm:t>
        <a:bodyPr/>
        <a:lstStyle/>
        <a:p>
          <a:endParaRPr lang="ru-RU"/>
        </a:p>
      </dgm:t>
    </dgm:pt>
    <dgm:pt modelId="{1FEF6A5B-FAC7-4261-B2AC-4224CEA9631D}" type="pres">
      <dgm:prSet presAssocID="{409BFA86-7F57-4A3D-B92D-D15541DC39A7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74EF5A0-2A25-4A96-B7D7-4B9415200679}" type="pres">
      <dgm:prSet presAssocID="{20875F51-35EC-4FE9-96A4-C4F9A9172638}" presName="root2" presStyleCnt="0"/>
      <dgm:spPr/>
    </dgm:pt>
    <dgm:pt modelId="{0E83316A-2BF3-48E2-8517-7C4B8B64EFE1}" type="pres">
      <dgm:prSet presAssocID="{20875F51-35EC-4FE9-96A4-C4F9A9172638}" presName="LevelTwoTextNode" presStyleLbl="node2" presStyleIdx="1" presStyleCnt="5" custScaleX="239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CF30BE9-6871-4963-8747-EC878CDCF257}" type="pres">
      <dgm:prSet presAssocID="{20875F51-35EC-4FE9-96A4-C4F9A9172638}" presName="level3hierChild" presStyleCnt="0"/>
      <dgm:spPr/>
    </dgm:pt>
    <dgm:pt modelId="{04F7DAFD-2334-4EA3-97E5-716487F79C61}" type="pres">
      <dgm:prSet presAssocID="{C795C229-D199-4EC4-BAD0-AB3B1CCFD8BC}" presName="conn2-1" presStyleLbl="parChTrans1D2" presStyleIdx="2" presStyleCnt="5"/>
      <dgm:spPr/>
      <dgm:t>
        <a:bodyPr/>
        <a:lstStyle/>
        <a:p>
          <a:endParaRPr lang="ru-RU"/>
        </a:p>
      </dgm:t>
    </dgm:pt>
    <dgm:pt modelId="{7450BE60-F759-4392-B82C-672B69ED91A2}" type="pres">
      <dgm:prSet presAssocID="{C795C229-D199-4EC4-BAD0-AB3B1CCFD8BC}" presName="connTx" presStyleLbl="parChTrans1D2" presStyleIdx="2" presStyleCnt="5"/>
      <dgm:spPr/>
      <dgm:t>
        <a:bodyPr/>
        <a:lstStyle/>
        <a:p>
          <a:endParaRPr lang="ru-RU"/>
        </a:p>
      </dgm:t>
    </dgm:pt>
    <dgm:pt modelId="{D83C2905-29D2-449B-9BED-D5FF73468388}" type="pres">
      <dgm:prSet presAssocID="{7442733E-1CDB-4C01-A945-2D087E45A087}" presName="root2" presStyleCnt="0"/>
      <dgm:spPr/>
    </dgm:pt>
    <dgm:pt modelId="{160DB383-C924-4E04-80CA-E7BF392963AE}" type="pres">
      <dgm:prSet presAssocID="{7442733E-1CDB-4C01-A945-2D087E45A087}" presName="LevelTwoTextNode" presStyleLbl="node2" presStyleIdx="2" presStyleCnt="5" custScaleX="239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DC4E6A9-2C81-4794-93EA-A728751F1D1B}" type="pres">
      <dgm:prSet presAssocID="{7442733E-1CDB-4C01-A945-2D087E45A087}" presName="level3hierChild" presStyleCnt="0"/>
      <dgm:spPr/>
    </dgm:pt>
    <dgm:pt modelId="{25AC726C-57F8-4C75-A7AD-0A58A972D710}" type="pres">
      <dgm:prSet presAssocID="{900E4AA3-B011-499A-9900-ABC19E784139}" presName="conn2-1" presStyleLbl="parChTrans1D2" presStyleIdx="3" presStyleCnt="5"/>
      <dgm:spPr/>
      <dgm:t>
        <a:bodyPr/>
        <a:lstStyle/>
        <a:p>
          <a:endParaRPr lang="ru-RU"/>
        </a:p>
      </dgm:t>
    </dgm:pt>
    <dgm:pt modelId="{A2C740FE-6AF6-4AD7-B36A-D612F643C74C}" type="pres">
      <dgm:prSet presAssocID="{900E4AA3-B011-499A-9900-ABC19E784139}" presName="connTx" presStyleLbl="parChTrans1D2" presStyleIdx="3" presStyleCnt="5"/>
      <dgm:spPr/>
      <dgm:t>
        <a:bodyPr/>
        <a:lstStyle/>
        <a:p>
          <a:endParaRPr lang="ru-RU"/>
        </a:p>
      </dgm:t>
    </dgm:pt>
    <dgm:pt modelId="{6192C088-68DF-4650-8E6A-6761DCF9BFFF}" type="pres">
      <dgm:prSet presAssocID="{AA5C9058-5451-4557-BE46-4C94E37AEF07}" presName="root2" presStyleCnt="0"/>
      <dgm:spPr/>
    </dgm:pt>
    <dgm:pt modelId="{D54544F9-6E9D-4EE9-8AE1-FFDD2D311454}" type="pres">
      <dgm:prSet presAssocID="{AA5C9058-5451-4557-BE46-4C94E37AEF07}" presName="LevelTwoTextNode" presStyleLbl="node2" presStyleIdx="3" presStyleCnt="5" custScaleX="239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67C2775-CD76-47D3-B0A6-A7AE5ED7134B}" type="pres">
      <dgm:prSet presAssocID="{AA5C9058-5451-4557-BE46-4C94E37AEF07}" presName="level3hierChild" presStyleCnt="0"/>
      <dgm:spPr/>
    </dgm:pt>
    <dgm:pt modelId="{20B33FC8-6E59-441A-9182-D47ABA0AFA25}" type="pres">
      <dgm:prSet presAssocID="{1524B065-091A-4FEA-ABDC-E0AB08989653}" presName="conn2-1" presStyleLbl="parChTrans1D2" presStyleIdx="4" presStyleCnt="5"/>
      <dgm:spPr/>
      <dgm:t>
        <a:bodyPr/>
        <a:lstStyle/>
        <a:p>
          <a:endParaRPr lang="ru-RU"/>
        </a:p>
      </dgm:t>
    </dgm:pt>
    <dgm:pt modelId="{7A350CC4-EDED-494B-AD9A-4BB5E4DF574F}" type="pres">
      <dgm:prSet presAssocID="{1524B065-091A-4FEA-ABDC-E0AB08989653}" presName="connTx" presStyleLbl="parChTrans1D2" presStyleIdx="4" presStyleCnt="5"/>
      <dgm:spPr/>
      <dgm:t>
        <a:bodyPr/>
        <a:lstStyle/>
        <a:p>
          <a:endParaRPr lang="ru-RU"/>
        </a:p>
      </dgm:t>
    </dgm:pt>
    <dgm:pt modelId="{1240CC3E-ABED-4CE4-96C1-9C7BD035703E}" type="pres">
      <dgm:prSet presAssocID="{D58822D1-CDE9-4EF3-A290-25B8B2570BC5}" presName="root2" presStyleCnt="0"/>
      <dgm:spPr/>
    </dgm:pt>
    <dgm:pt modelId="{F8A9E460-CDBC-40AF-A735-CA43C7DBC99F}" type="pres">
      <dgm:prSet presAssocID="{D58822D1-CDE9-4EF3-A290-25B8B2570BC5}" presName="LevelTwoTextNode" presStyleLbl="node2" presStyleIdx="4" presStyleCnt="5" custScaleX="23931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92A51EC-1AA0-4A91-8AC0-4A6CC7A94A73}" type="pres">
      <dgm:prSet presAssocID="{D58822D1-CDE9-4EF3-A290-25B8B2570BC5}" presName="level3hierChild" presStyleCnt="0"/>
      <dgm:spPr/>
    </dgm:pt>
  </dgm:ptLst>
  <dgm:cxnLst>
    <dgm:cxn modelId="{DDC5BE05-2FD2-4FA5-A458-DC6F943D7A3F}" srcId="{A76966D3-5078-4F94-8775-D4247EF435D6}" destId="{BD59F0E6-330E-41FF-96F6-DC78CD1E1131}" srcOrd="0" destOrd="0" parTransId="{4599442D-0932-48F8-83F0-E43BEB23293A}" sibTransId="{FA34C74E-E301-4470-837F-1A2A54AF2CDF}"/>
    <dgm:cxn modelId="{C9F4BACC-FE33-4B42-AE8D-CD91EB270D16}" type="presOf" srcId="{AA5C9058-5451-4557-BE46-4C94E37AEF07}" destId="{D54544F9-6E9D-4EE9-8AE1-FFDD2D311454}" srcOrd="0" destOrd="0" presId="urn:microsoft.com/office/officeart/2008/layout/HorizontalMultiLevelHierarchy"/>
    <dgm:cxn modelId="{8FB17050-4C09-4190-8E85-C2408D49723B}" type="presOf" srcId="{D58822D1-CDE9-4EF3-A290-25B8B2570BC5}" destId="{F8A9E460-CDBC-40AF-A735-CA43C7DBC99F}" srcOrd="0" destOrd="0" presId="urn:microsoft.com/office/officeart/2008/layout/HorizontalMultiLevelHierarchy"/>
    <dgm:cxn modelId="{497C1577-EC3C-4ECC-BE07-20411982D0E3}" type="presOf" srcId="{20875F51-35EC-4FE9-96A4-C4F9A9172638}" destId="{0E83316A-2BF3-48E2-8517-7C4B8B64EFE1}" srcOrd="0" destOrd="0" presId="urn:microsoft.com/office/officeart/2008/layout/HorizontalMultiLevelHierarchy"/>
    <dgm:cxn modelId="{77C33534-7008-44FB-9BBB-225D375C73EE}" type="presOf" srcId="{77FD76BF-578B-4D4C-B339-E50F989E3D72}" destId="{EB4FB978-275A-4C7C-AEE0-12CC320529BD}" srcOrd="0" destOrd="0" presId="urn:microsoft.com/office/officeart/2008/layout/HorizontalMultiLevelHierarchy"/>
    <dgm:cxn modelId="{E8468AA0-9ECF-4763-BD3F-992277D0E1A3}" type="presOf" srcId="{A76966D3-5078-4F94-8775-D4247EF435D6}" destId="{17E49FFE-5407-46F7-A128-A870727143D8}" srcOrd="0" destOrd="0" presId="urn:microsoft.com/office/officeart/2008/layout/HorizontalMultiLevelHierarchy"/>
    <dgm:cxn modelId="{11BC6E86-27FE-4CBC-B11A-502B7C1FE020}" type="presOf" srcId="{77FD76BF-578B-4D4C-B339-E50F989E3D72}" destId="{4C4F7EA5-0198-475F-9177-4B352375DD3E}" srcOrd="1" destOrd="0" presId="urn:microsoft.com/office/officeart/2008/layout/HorizontalMultiLevelHierarchy"/>
    <dgm:cxn modelId="{A0BF7C6C-6993-4635-B546-238377E7359E}" srcId="{BD59F0E6-330E-41FF-96F6-DC78CD1E1131}" destId="{20875F51-35EC-4FE9-96A4-C4F9A9172638}" srcOrd="1" destOrd="0" parTransId="{409BFA86-7F57-4A3D-B92D-D15541DC39A7}" sibTransId="{A7131F21-8124-45C1-BE81-0C7EE761A366}"/>
    <dgm:cxn modelId="{2DB79E11-90E7-4EBF-8AA9-DA384C71AA5B}" type="presOf" srcId="{1524B065-091A-4FEA-ABDC-E0AB08989653}" destId="{20B33FC8-6E59-441A-9182-D47ABA0AFA25}" srcOrd="0" destOrd="0" presId="urn:microsoft.com/office/officeart/2008/layout/HorizontalMultiLevelHierarchy"/>
    <dgm:cxn modelId="{DC52DE3B-FDEC-472F-9987-B6D4076FA04B}" type="presOf" srcId="{1524B065-091A-4FEA-ABDC-E0AB08989653}" destId="{7A350CC4-EDED-494B-AD9A-4BB5E4DF574F}" srcOrd="1" destOrd="0" presId="urn:microsoft.com/office/officeart/2008/layout/HorizontalMultiLevelHierarchy"/>
    <dgm:cxn modelId="{EFF8987A-7572-4A8A-BCD3-49BB9280BE18}" type="presOf" srcId="{7442733E-1CDB-4C01-A945-2D087E45A087}" destId="{160DB383-C924-4E04-80CA-E7BF392963AE}" srcOrd="0" destOrd="0" presId="urn:microsoft.com/office/officeart/2008/layout/HorizontalMultiLevelHierarchy"/>
    <dgm:cxn modelId="{F25B829F-2C55-40F4-A418-2B98C78EDE6C}" type="presOf" srcId="{900E4AA3-B011-499A-9900-ABC19E784139}" destId="{25AC726C-57F8-4C75-A7AD-0A58A972D710}" srcOrd="0" destOrd="0" presId="urn:microsoft.com/office/officeart/2008/layout/HorizontalMultiLevelHierarchy"/>
    <dgm:cxn modelId="{E2CA29B4-2076-48B8-8FA9-E6167F8D8272}" type="presOf" srcId="{409BFA86-7F57-4A3D-B92D-D15541DC39A7}" destId="{1FEF6A5B-FAC7-4261-B2AC-4224CEA9631D}" srcOrd="1" destOrd="0" presId="urn:microsoft.com/office/officeart/2008/layout/HorizontalMultiLevelHierarchy"/>
    <dgm:cxn modelId="{A8221D5D-2059-4967-B75F-025E44F416F9}" srcId="{BD59F0E6-330E-41FF-96F6-DC78CD1E1131}" destId="{AA5C9058-5451-4557-BE46-4C94E37AEF07}" srcOrd="3" destOrd="0" parTransId="{900E4AA3-B011-499A-9900-ABC19E784139}" sibTransId="{EBE076D5-3E95-443C-89C7-8F12F9B57E82}"/>
    <dgm:cxn modelId="{217FD0A6-CAC8-44E5-9074-9A889FAADD50}" type="presOf" srcId="{C795C229-D199-4EC4-BAD0-AB3B1CCFD8BC}" destId="{04F7DAFD-2334-4EA3-97E5-716487F79C61}" srcOrd="0" destOrd="0" presId="urn:microsoft.com/office/officeart/2008/layout/HorizontalMultiLevelHierarchy"/>
    <dgm:cxn modelId="{75CEA022-D68C-44DC-8CCD-6576371005C7}" type="presOf" srcId="{BF3C8FDB-A477-4F25-B27D-C6CE50558002}" destId="{357263BC-8124-4EB7-A0F4-32BAEFCDD9AC}" srcOrd="0" destOrd="0" presId="urn:microsoft.com/office/officeart/2008/layout/HorizontalMultiLevelHierarchy"/>
    <dgm:cxn modelId="{3CCC7363-74B7-4B15-BD94-BDC0F89B53CA}" type="presOf" srcId="{900E4AA3-B011-499A-9900-ABC19E784139}" destId="{A2C740FE-6AF6-4AD7-B36A-D612F643C74C}" srcOrd="1" destOrd="0" presId="urn:microsoft.com/office/officeart/2008/layout/HorizontalMultiLevelHierarchy"/>
    <dgm:cxn modelId="{11F4CF99-0522-445B-AB71-F289030FF8C5}" srcId="{BD59F0E6-330E-41FF-96F6-DC78CD1E1131}" destId="{BF3C8FDB-A477-4F25-B27D-C6CE50558002}" srcOrd="0" destOrd="0" parTransId="{77FD76BF-578B-4D4C-B339-E50F989E3D72}" sibTransId="{7C328C28-1EC7-477A-901F-3A392DD6005F}"/>
    <dgm:cxn modelId="{759C79A4-DA17-49EB-8E31-B37BD69D77FF}" type="presOf" srcId="{409BFA86-7F57-4A3D-B92D-D15541DC39A7}" destId="{21E054D8-3058-467B-B199-E0398BA85178}" srcOrd="0" destOrd="0" presId="urn:microsoft.com/office/officeart/2008/layout/HorizontalMultiLevelHierarchy"/>
    <dgm:cxn modelId="{FDC22216-1590-4866-A3FD-F17A758A7B28}" srcId="{BD59F0E6-330E-41FF-96F6-DC78CD1E1131}" destId="{7442733E-1CDB-4C01-A945-2D087E45A087}" srcOrd="2" destOrd="0" parTransId="{C795C229-D199-4EC4-BAD0-AB3B1CCFD8BC}" sibTransId="{21EA5183-C9C7-4C0B-AC57-0D4C62207287}"/>
    <dgm:cxn modelId="{D8E6DA2D-85B5-4ED2-AE1B-7B1E0E7AAC4A}" type="presOf" srcId="{C795C229-D199-4EC4-BAD0-AB3B1CCFD8BC}" destId="{7450BE60-F759-4392-B82C-672B69ED91A2}" srcOrd="1" destOrd="0" presId="urn:microsoft.com/office/officeart/2008/layout/HorizontalMultiLevelHierarchy"/>
    <dgm:cxn modelId="{4446CEBC-BB5E-4A4C-8907-A17F10A8E54E}" type="presOf" srcId="{BD59F0E6-330E-41FF-96F6-DC78CD1E1131}" destId="{888C989A-C158-48D6-92B9-B3FB12D8BD37}" srcOrd="0" destOrd="0" presId="urn:microsoft.com/office/officeart/2008/layout/HorizontalMultiLevelHierarchy"/>
    <dgm:cxn modelId="{E28FEE96-3D41-4B2A-98E0-983852C01C66}" srcId="{BD59F0E6-330E-41FF-96F6-DC78CD1E1131}" destId="{D58822D1-CDE9-4EF3-A290-25B8B2570BC5}" srcOrd="4" destOrd="0" parTransId="{1524B065-091A-4FEA-ABDC-E0AB08989653}" sibTransId="{28B95561-EFA8-4560-A497-A318D2819D40}"/>
    <dgm:cxn modelId="{9719872E-DB86-4EDE-ACD2-222DD4702942}" type="presParOf" srcId="{17E49FFE-5407-46F7-A128-A870727143D8}" destId="{839A7A49-8412-4D76-A2B8-F09BF6F94EE4}" srcOrd="0" destOrd="0" presId="urn:microsoft.com/office/officeart/2008/layout/HorizontalMultiLevelHierarchy"/>
    <dgm:cxn modelId="{7ED9BFD1-2392-4345-B1DB-075CD375B042}" type="presParOf" srcId="{839A7A49-8412-4D76-A2B8-F09BF6F94EE4}" destId="{888C989A-C158-48D6-92B9-B3FB12D8BD37}" srcOrd="0" destOrd="0" presId="urn:microsoft.com/office/officeart/2008/layout/HorizontalMultiLevelHierarchy"/>
    <dgm:cxn modelId="{F4306470-F169-4993-8B78-F320A22A5C18}" type="presParOf" srcId="{839A7A49-8412-4D76-A2B8-F09BF6F94EE4}" destId="{7DD3467C-10D6-4262-AE72-46A6BACFDABC}" srcOrd="1" destOrd="0" presId="urn:microsoft.com/office/officeart/2008/layout/HorizontalMultiLevelHierarchy"/>
    <dgm:cxn modelId="{146DBB4C-28C1-4EFB-8732-2AD3CAB0AE96}" type="presParOf" srcId="{7DD3467C-10D6-4262-AE72-46A6BACFDABC}" destId="{EB4FB978-275A-4C7C-AEE0-12CC320529BD}" srcOrd="0" destOrd="0" presId="urn:microsoft.com/office/officeart/2008/layout/HorizontalMultiLevelHierarchy"/>
    <dgm:cxn modelId="{4166C0C7-018A-416E-B563-51C378CBA53D}" type="presParOf" srcId="{EB4FB978-275A-4C7C-AEE0-12CC320529BD}" destId="{4C4F7EA5-0198-475F-9177-4B352375DD3E}" srcOrd="0" destOrd="0" presId="urn:microsoft.com/office/officeart/2008/layout/HorizontalMultiLevelHierarchy"/>
    <dgm:cxn modelId="{E0C5A943-1B22-4871-B06E-02400BCEDF8D}" type="presParOf" srcId="{7DD3467C-10D6-4262-AE72-46A6BACFDABC}" destId="{8E37136F-4F4E-4F88-A7FE-EB8BD8F6AA54}" srcOrd="1" destOrd="0" presId="urn:microsoft.com/office/officeart/2008/layout/HorizontalMultiLevelHierarchy"/>
    <dgm:cxn modelId="{03585BB1-A540-4521-A392-A4AB0A1D62ED}" type="presParOf" srcId="{8E37136F-4F4E-4F88-A7FE-EB8BD8F6AA54}" destId="{357263BC-8124-4EB7-A0F4-32BAEFCDD9AC}" srcOrd="0" destOrd="0" presId="urn:microsoft.com/office/officeart/2008/layout/HorizontalMultiLevelHierarchy"/>
    <dgm:cxn modelId="{83C66E65-64E0-4336-8A80-50F2A5CDFDA2}" type="presParOf" srcId="{8E37136F-4F4E-4F88-A7FE-EB8BD8F6AA54}" destId="{7A1C8A12-9587-43AA-84DE-FD8EAF01FA53}" srcOrd="1" destOrd="0" presId="urn:microsoft.com/office/officeart/2008/layout/HorizontalMultiLevelHierarchy"/>
    <dgm:cxn modelId="{C6A033B1-844D-4B42-8018-1A1E3365626E}" type="presParOf" srcId="{7DD3467C-10D6-4262-AE72-46A6BACFDABC}" destId="{21E054D8-3058-467B-B199-E0398BA85178}" srcOrd="2" destOrd="0" presId="urn:microsoft.com/office/officeart/2008/layout/HorizontalMultiLevelHierarchy"/>
    <dgm:cxn modelId="{FEDBA474-74B7-43D7-BE3E-BC9222F66F82}" type="presParOf" srcId="{21E054D8-3058-467B-B199-E0398BA85178}" destId="{1FEF6A5B-FAC7-4261-B2AC-4224CEA9631D}" srcOrd="0" destOrd="0" presId="urn:microsoft.com/office/officeart/2008/layout/HorizontalMultiLevelHierarchy"/>
    <dgm:cxn modelId="{03C15F92-9F06-4B45-B162-2D736A11485F}" type="presParOf" srcId="{7DD3467C-10D6-4262-AE72-46A6BACFDABC}" destId="{774EF5A0-2A25-4A96-B7D7-4B9415200679}" srcOrd="3" destOrd="0" presId="urn:microsoft.com/office/officeart/2008/layout/HorizontalMultiLevelHierarchy"/>
    <dgm:cxn modelId="{BF245D20-776D-419F-B823-2B1954527138}" type="presParOf" srcId="{774EF5A0-2A25-4A96-B7D7-4B9415200679}" destId="{0E83316A-2BF3-48E2-8517-7C4B8B64EFE1}" srcOrd="0" destOrd="0" presId="urn:microsoft.com/office/officeart/2008/layout/HorizontalMultiLevelHierarchy"/>
    <dgm:cxn modelId="{AE293D14-E724-43A3-951E-0DF394013A70}" type="presParOf" srcId="{774EF5A0-2A25-4A96-B7D7-4B9415200679}" destId="{5CF30BE9-6871-4963-8747-EC878CDCF257}" srcOrd="1" destOrd="0" presId="urn:microsoft.com/office/officeart/2008/layout/HorizontalMultiLevelHierarchy"/>
    <dgm:cxn modelId="{8129E445-FF32-4FEC-BB99-1CE53AC7EC7B}" type="presParOf" srcId="{7DD3467C-10D6-4262-AE72-46A6BACFDABC}" destId="{04F7DAFD-2334-4EA3-97E5-716487F79C61}" srcOrd="4" destOrd="0" presId="urn:microsoft.com/office/officeart/2008/layout/HorizontalMultiLevelHierarchy"/>
    <dgm:cxn modelId="{C35E330C-CBCA-495F-911A-BACA04811EC4}" type="presParOf" srcId="{04F7DAFD-2334-4EA3-97E5-716487F79C61}" destId="{7450BE60-F759-4392-B82C-672B69ED91A2}" srcOrd="0" destOrd="0" presId="urn:microsoft.com/office/officeart/2008/layout/HorizontalMultiLevelHierarchy"/>
    <dgm:cxn modelId="{AF639A92-B27A-4642-BFA9-526267541D4E}" type="presParOf" srcId="{7DD3467C-10D6-4262-AE72-46A6BACFDABC}" destId="{D83C2905-29D2-449B-9BED-D5FF73468388}" srcOrd="5" destOrd="0" presId="urn:microsoft.com/office/officeart/2008/layout/HorizontalMultiLevelHierarchy"/>
    <dgm:cxn modelId="{A71BF75C-AE56-4D0F-902A-3512C18026FD}" type="presParOf" srcId="{D83C2905-29D2-449B-9BED-D5FF73468388}" destId="{160DB383-C924-4E04-80CA-E7BF392963AE}" srcOrd="0" destOrd="0" presId="urn:microsoft.com/office/officeart/2008/layout/HorizontalMultiLevelHierarchy"/>
    <dgm:cxn modelId="{94E2010A-EDD2-4D7E-9C75-8B26B54576FF}" type="presParOf" srcId="{D83C2905-29D2-449B-9BED-D5FF73468388}" destId="{7DC4E6A9-2C81-4794-93EA-A728751F1D1B}" srcOrd="1" destOrd="0" presId="urn:microsoft.com/office/officeart/2008/layout/HorizontalMultiLevelHierarchy"/>
    <dgm:cxn modelId="{DA6D7AA4-6994-4DAE-A74D-6CCF662CE3F3}" type="presParOf" srcId="{7DD3467C-10D6-4262-AE72-46A6BACFDABC}" destId="{25AC726C-57F8-4C75-A7AD-0A58A972D710}" srcOrd="6" destOrd="0" presId="urn:microsoft.com/office/officeart/2008/layout/HorizontalMultiLevelHierarchy"/>
    <dgm:cxn modelId="{B7373859-62C0-46F6-9979-C220A372CEF2}" type="presParOf" srcId="{25AC726C-57F8-4C75-A7AD-0A58A972D710}" destId="{A2C740FE-6AF6-4AD7-B36A-D612F643C74C}" srcOrd="0" destOrd="0" presId="urn:microsoft.com/office/officeart/2008/layout/HorizontalMultiLevelHierarchy"/>
    <dgm:cxn modelId="{437E168E-2FB5-43B8-8BDE-12D8C3D25DDE}" type="presParOf" srcId="{7DD3467C-10D6-4262-AE72-46A6BACFDABC}" destId="{6192C088-68DF-4650-8E6A-6761DCF9BFFF}" srcOrd="7" destOrd="0" presId="urn:microsoft.com/office/officeart/2008/layout/HorizontalMultiLevelHierarchy"/>
    <dgm:cxn modelId="{FB405C30-4C1F-4D34-B729-EFF34AFEC419}" type="presParOf" srcId="{6192C088-68DF-4650-8E6A-6761DCF9BFFF}" destId="{D54544F9-6E9D-4EE9-8AE1-FFDD2D311454}" srcOrd="0" destOrd="0" presId="urn:microsoft.com/office/officeart/2008/layout/HorizontalMultiLevelHierarchy"/>
    <dgm:cxn modelId="{15BF3241-1878-4A77-AC2A-84C13FD02C1E}" type="presParOf" srcId="{6192C088-68DF-4650-8E6A-6761DCF9BFFF}" destId="{B67C2775-CD76-47D3-B0A6-A7AE5ED7134B}" srcOrd="1" destOrd="0" presId="urn:microsoft.com/office/officeart/2008/layout/HorizontalMultiLevelHierarchy"/>
    <dgm:cxn modelId="{77105035-0997-45A1-A5BD-247A57B275DF}" type="presParOf" srcId="{7DD3467C-10D6-4262-AE72-46A6BACFDABC}" destId="{20B33FC8-6E59-441A-9182-D47ABA0AFA25}" srcOrd="8" destOrd="0" presId="urn:microsoft.com/office/officeart/2008/layout/HorizontalMultiLevelHierarchy"/>
    <dgm:cxn modelId="{E09F6849-F977-4E95-9176-D9E54B65FB18}" type="presParOf" srcId="{20B33FC8-6E59-441A-9182-D47ABA0AFA25}" destId="{7A350CC4-EDED-494B-AD9A-4BB5E4DF574F}" srcOrd="0" destOrd="0" presId="urn:microsoft.com/office/officeart/2008/layout/HorizontalMultiLevelHierarchy"/>
    <dgm:cxn modelId="{06F9EB55-1488-492F-BD13-3F629AC9738D}" type="presParOf" srcId="{7DD3467C-10D6-4262-AE72-46A6BACFDABC}" destId="{1240CC3E-ABED-4CE4-96C1-9C7BD035703E}" srcOrd="9" destOrd="0" presId="urn:microsoft.com/office/officeart/2008/layout/HorizontalMultiLevelHierarchy"/>
    <dgm:cxn modelId="{C817F08A-42C5-44F6-800C-9ABD46947123}" type="presParOf" srcId="{1240CC3E-ABED-4CE4-96C1-9C7BD035703E}" destId="{F8A9E460-CDBC-40AF-A735-CA43C7DBC99F}" srcOrd="0" destOrd="0" presId="urn:microsoft.com/office/officeart/2008/layout/HorizontalMultiLevelHierarchy"/>
    <dgm:cxn modelId="{F26FCAAA-45A9-4D25-970C-328DF1DD9F0C}" type="presParOf" srcId="{1240CC3E-ABED-4CE4-96C1-9C7BD035703E}" destId="{292A51EC-1AA0-4A91-8AC0-4A6CC7A94A73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77DE098-081C-4929-9F1F-D8FAD182276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945536-CDE8-45F3-9816-C10DE1E2500A}">
      <dgm:prSet phldrT="[Текст]" custT="1"/>
      <dgm:spPr>
        <a:solidFill>
          <a:srgbClr val="F9E0CD"/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Управление студенческими общежитиями</a:t>
          </a:r>
          <a:endParaRPr lang="ru-RU" sz="2400" dirty="0">
            <a:solidFill>
              <a:schemeClr val="tx1"/>
            </a:solidFill>
          </a:endParaRPr>
        </a:p>
      </dgm:t>
    </dgm:pt>
    <dgm:pt modelId="{5C4B5925-7040-439C-8FDB-5AF323624C7E}" type="parTrans" cxnId="{55582678-DB60-433E-BBB1-5767FC7ADB7D}">
      <dgm:prSet/>
      <dgm:spPr/>
      <dgm:t>
        <a:bodyPr/>
        <a:lstStyle/>
        <a:p>
          <a:endParaRPr lang="ru-RU"/>
        </a:p>
      </dgm:t>
    </dgm:pt>
    <dgm:pt modelId="{E1819D92-6357-49FB-B16F-D59AD2E9B6C1}" type="sibTrans" cxnId="{55582678-DB60-433E-BBB1-5767FC7ADB7D}">
      <dgm:prSet/>
      <dgm:spPr/>
      <dgm:t>
        <a:bodyPr/>
        <a:lstStyle/>
        <a:p>
          <a:endParaRPr lang="ru-RU"/>
        </a:p>
      </dgm:t>
    </dgm:pt>
    <dgm:pt modelId="{07623055-FFFE-4ABD-B798-90A5F3BB895F}">
      <dgm:prSet phldrT="[Текст]"/>
      <dgm:spPr>
        <a:solidFill>
          <a:srgbClr val="F9E0CD"/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Учебно-образовательный центр</a:t>
          </a:r>
        </a:p>
        <a:p>
          <a:r>
            <a:rPr lang="ru-RU" dirty="0" smtClean="0">
              <a:solidFill>
                <a:schemeClr val="tx1"/>
              </a:solidFill>
            </a:rPr>
            <a:t>«Академия»</a:t>
          </a:r>
          <a:endParaRPr lang="ru-RU" dirty="0">
            <a:solidFill>
              <a:schemeClr val="tx1"/>
            </a:solidFill>
          </a:endParaRPr>
        </a:p>
      </dgm:t>
    </dgm:pt>
    <dgm:pt modelId="{BEA13746-B7A4-458C-BC9A-9CCB44602A28}" type="parTrans" cxnId="{3CECEE7B-5769-45AC-B7F5-D5030011CBAD}">
      <dgm:prSet/>
      <dgm:spPr/>
      <dgm:t>
        <a:bodyPr/>
        <a:lstStyle/>
        <a:p>
          <a:endParaRPr lang="ru-RU"/>
        </a:p>
      </dgm:t>
    </dgm:pt>
    <dgm:pt modelId="{69F4F697-E3F5-44B6-BBB9-4823AF578195}" type="sibTrans" cxnId="{3CECEE7B-5769-45AC-B7F5-D5030011CBAD}">
      <dgm:prSet/>
      <dgm:spPr/>
      <dgm:t>
        <a:bodyPr/>
        <a:lstStyle/>
        <a:p>
          <a:endParaRPr lang="ru-RU"/>
        </a:p>
      </dgm:t>
    </dgm:pt>
    <dgm:pt modelId="{726860DE-38E2-49DB-AF63-EAD57C98FEF3}">
      <dgm:prSet phldrT="[Текст]" custT="1"/>
      <dgm:spPr>
        <a:solidFill>
          <a:srgbClr val="F9E0CD"/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sz="2400" dirty="0" smtClean="0">
              <a:solidFill>
                <a:schemeClr val="tx1"/>
              </a:solidFill>
            </a:rPr>
            <a:t>Кадровый архив института</a:t>
          </a:r>
          <a:endParaRPr lang="ru-RU" sz="2400" dirty="0">
            <a:solidFill>
              <a:schemeClr val="tx1"/>
            </a:solidFill>
          </a:endParaRPr>
        </a:p>
      </dgm:t>
    </dgm:pt>
    <dgm:pt modelId="{108BEBD6-D48C-4DE2-8F67-EC44DE5F8660}" type="parTrans" cxnId="{319790D1-6CF4-4754-BEA3-061560BDB3D7}">
      <dgm:prSet/>
      <dgm:spPr/>
      <dgm:t>
        <a:bodyPr/>
        <a:lstStyle/>
        <a:p>
          <a:endParaRPr lang="ru-RU"/>
        </a:p>
      </dgm:t>
    </dgm:pt>
    <dgm:pt modelId="{3C990D02-1ADF-42FE-9B90-8404A4894EA7}" type="sibTrans" cxnId="{319790D1-6CF4-4754-BEA3-061560BDB3D7}">
      <dgm:prSet/>
      <dgm:spPr/>
      <dgm:t>
        <a:bodyPr/>
        <a:lstStyle/>
        <a:p>
          <a:endParaRPr lang="ru-RU"/>
        </a:p>
      </dgm:t>
    </dgm:pt>
    <dgm:pt modelId="{B625A20C-CEBB-45C8-A81B-9A3A31AADB93}">
      <dgm:prSet phldrT="[Текст]"/>
      <dgm:spPr>
        <a:solidFill>
          <a:srgbClr val="E95C0C">
            <a:alpha val="7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cap="all" baseline="0" dirty="0" smtClean="0">
              <a:solidFill>
                <a:schemeClr val="tx1"/>
              </a:solidFill>
              <a:latin typeface="+mn-lt"/>
            </a:rPr>
            <a:t>системы автоматизации</a:t>
          </a:r>
          <a:endParaRPr lang="ru-RU" cap="all" baseline="0" dirty="0">
            <a:solidFill>
              <a:schemeClr val="tx1"/>
            </a:solidFill>
            <a:latin typeface="+mn-lt"/>
          </a:endParaRPr>
        </a:p>
      </dgm:t>
    </dgm:pt>
    <dgm:pt modelId="{1BEBE630-0229-407B-96CA-DEA87E73B9BC}" type="sibTrans" cxnId="{30E7CAFB-6764-49B6-A8E6-6101DBD4589E}">
      <dgm:prSet/>
      <dgm:spPr/>
      <dgm:t>
        <a:bodyPr/>
        <a:lstStyle/>
        <a:p>
          <a:endParaRPr lang="ru-RU"/>
        </a:p>
      </dgm:t>
    </dgm:pt>
    <dgm:pt modelId="{00FC6EE0-ED9E-4B4E-9FCC-07FFFABA30B7}" type="parTrans" cxnId="{30E7CAFB-6764-49B6-A8E6-6101DBD4589E}">
      <dgm:prSet/>
      <dgm:spPr/>
      <dgm:t>
        <a:bodyPr/>
        <a:lstStyle/>
        <a:p>
          <a:endParaRPr lang="ru-RU"/>
        </a:p>
      </dgm:t>
    </dgm:pt>
    <dgm:pt modelId="{0FD83A3F-567A-4F75-B099-3733C62576C5}" type="pres">
      <dgm:prSet presAssocID="{A77DE098-081C-4929-9F1F-D8FAD182276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86ECE6-A400-4AB4-87D5-0F6C6B86BBC8}" type="pres">
      <dgm:prSet presAssocID="{B625A20C-CEBB-45C8-A81B-9A3A31AADB93}" presName="roof" presStyleLbl="dkBgShp" presStyleIdx="0" presStyleCnt="2" custLinFactNeighborX="1385" custLinFactNeighborY="755"/>
      <dgm:spPr/>
      <dgm:t>
        <a:bodyPr/>
        <a:lstStyle/>
        <a:p>
          <a:endParaRPr lang="ru-RU"/>
        </a:p>
      </dgm:t>
    </dgm:pt>
    <dgm:pt modelId="{DFEBE376-2F01-44E1-A94E-B73EEED6F7FE}" type="pres">
      <dgm:prSet presAssocID="{B625A20C-CEBB-45C8-A81B-9A3A31AADB93}" presName="pillars" presStyleCnt="0"/>
      <dgm:spPr/>
    </dgm:pt>
    <dgm:pt modelId="{4DA1A966-EDF4-4412-8DE7-171CEBB08CF8}" type="pres">
      <dgm:prSet presAssocID="{B625A20C-CEBB-45C8-A81B-9A3A31AADB93}" presName="pillar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2FF93-02FA-49C0-8AED-CEF875F87898}" type="pres">
      <dgm:prSet presAssocID="{07623055-FFFE-4ABD-B798-90A5F3BB895F}" presName="pillar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0F8490-C66A-4C69-824B-0FEF3CB6B871}" type="pres">
      <dgm:prSet presAssocID="{726860DE-38E2-49DB-AF63-EAD57C98FEF3}" presName="pillarX" presStyleLbl="node1" presStyleIdx="2" presStyleCnt="3" custLinFactNeighborX="18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E6DE3F-C532-455D-B8E7-7ED63B8C40EB}" type="pres">
      <dgm:prSet presAssocID="{B625A20C-CEBB-45C8-A81B-9A3A31AADB93}" presName="base" presStyleLbl="dkBgShp" presStyleIdx="1" presStyleCnt="2"/>
      <dgm:spPr>
        <a:solidFill>
          <a:srgbClr val="E95C0C">
            <a:alpha val="7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endParaRPr lang="ru-RU"/>
        </a:p>
      </dgm:t>
    </dgm:pt>
  </dgm:ptLst>
  <dgm:cxnLst>
    <dgm:cxn modelId="{3CECEE7B-5769-45AC-B7F5-D5030011CBAD}" srcId="{B625A20C-CEBB-45C8-A81B-9A3A31AADB93}" destId="{07623055-FFFE-4ABD-B798-90A5F3BB895F}" srcOrd="1" destOrd="0" parTransId="{BEA13746-B7A4-458C-BC9A-9CCB44602A28}" sibTransId="{69F4F697-E3F5-44B6-BBB9-4823AF578195}"/>
    <dgm:cxn modelId="{55582678-DB60-433E-BBB1-5767FC7ADB7D}" srcId="{B625A20C-CEBB-45C8-A81B-9A3A31AADB93}" destId="{B7945536-CDE8-45F3-9816-C10DE1E2500A}" srcOrd="0" destOrd="0" parTransId="{5C4B5925-7040-439C-8FDB-5AF323624C7E}" sibTransId="{E1819D92-6357-49FB-B16F-D59AD2E9B6C1}"/>
    <dgm:cxn modelId="{30E7CAFB-6764-49B6-A8E6-6101DBD4589E}" srcId="{A77DE098-081C-4929-9F1F-D8FAD1822769}" destId="{B625A20C-CEBB-45C8-A81B-9A3A31AADB93}" srcOrd="0" destOrd="0" parTransId="{00FC6EE0-ED9E-4B4E-9FCC-07FFFABA30B7}" sibTransId="{1BEBE630-0229-407B-96CA-DEA87E73B9BC}"/>
    <dgm:cxn modelId="{18C3A3FD-BB20-4A72-8349-15337B44054A}" type="presOf" srcId="{A77DE098-081C-4929-9F1F-D8FAD1822769}" destId="{0FD83A3F-567A-4F75-B099-3733C62576C5}" srcOrd="0" destOrd="0" presId="urn:microsoft.com/office/officeart/2005/8/layout/hList3"/>
    <dgm:cxn modelId="{319790D1-6CF4-4754-BEA3-061560BDB3D7}" srcId="{B625A20C-CEBB-45C8-A81B-9A3A31AADB93}" destId="{726860DE-38E2-49DB-AF63-EAD57C98FEF3}" srcOrd="2" destOrd="0" parTransId="{108BEBD6-D48C-4DE2-8F67-EC44DE5F8660}" sibTransId="{3C990D02-1ADF-42FE-9B90-8404A4894EA7}"/>
    <dgm:cxn modelId="{7DB9622E-241E-4261-B0DC-BC6B9AF0D8F5}" type="presOf" srcId="{B7945536-CDE8-45F3-9816-C10DE1E2500A}" destId="{4DA1A966-EDF4-4412-8DE7-171CEBB08CF8}" srcOrd="0" destOrd="0" presId="urn:microsoft.com/office/officeart/2005/8/layout/hList3"/>
    <dgm:cxn modelId="{6F03F979-92CE-496C-9F08-BC92514B591F}" type="presOf" srcId="{B625A20C-CEBB-45C8-A81B-9A3A31AADB93}" destId="{F286ECE6-A400-4AB4-87D5-0F6C6B86BBC8}" srcOrd="0" destOrd="0" presId="urn:microsoft.com/office/officeart/2005/8/layout/hList3"/>
    <dgm:cxn modelId="{690400FE-C4CC-4949-A4F5-3A9BE9EC8297}" type="presOf" srcId="{07623055-FFFE-4ABD-B798-90A5F3BB895F}" destId="{F3B2FF93-02FA-49C0-8AED-CEF875F87898}" srcOrd="0" destOrd="0" presId="urn:microsoft.com/office/officeart/2005/8/layout/hList3"/>
    <dgm:cxn modelId="{FEA1DCF9-08CB-4F55-A377-EC1E5FDC10CA}" type="presOf" srcId="{726860DE-38E2-49DB-AF63-EAD57C98FEF3}" destId="{4F0F8490-C66A-4C69-824B-0FEF3CB6B871}" srcOrd="0" destOrd="0" presId="urn:microsoft.com/office/officeart/2005/8/layout/hList3"/>
    <dgm:cxn modelId="{4B99ECFB-464C-469C-AC6C-97F28427088A}" type="presParOf" srcId="{0FD83A3F-567A-4F75-B099-3733C62576C5}" destId="{F286ECE6-A400-4AB4-87D5-0F6C6B86BBC8}" srcOrd="0" destOrd="0" presId="urn:microsoft.com/office/officeart/2005/8/layout/hList3"/>
    <dgm:cxn modelId="{0E70A05D-397E-4589-92C0-E4C2A02F9B73}" type="presParOf" srcId="{0FD83A3F-567A-4F75-B099-3733C62576C5}" destId="{DFEBE376-2F01-44E1-A94E-B73EEED6F7FE}" srcOrd="1" destOrd="0" presId="urn:microsoft.com/office/officeart/2005/8/layout/hList3"/>
    <dgm:cxn modelId="{64399149-3165-458B-8401-2017D43E93A5}" type="presParOf" srcId="{DFEBE376-2F01-44E1-A94E-B73EEED6F7FE}" destId="{4DA1A966-EDF4-4412-8DE7-171CEBB08CF8}" srcOrd="0" destOrd="0" presId="urn:microsoft.com/office/officeart/2005/8/layout/hList3"/>
    <dgm:cxn modelId="{FA56B8B8-8E6B-48AB-9FD9-09FABCE3F353}" type="presParOf" srcId="{DFEBE376-2F01-44E1-A94E-B73EEED6F7FE}" destId="{F3B2FF93-02FA-49C0-8AED-CEF875F87898}" srcOrd="1" destOrd="0" presId="urn:microsoft.com/office/officeart/2005/8/layout/hList3"/>
    <dgm:cxn modelId="{E307F12E-3E28-44EB-AE44-10C1626E1074}" type="presParOf" srcId="{DFEBE376-2F01-44E1-A94E-B73EEED6F7FE}" destId="{4F0F8490-C66A-4C69-824B-0FEF3CB6B871}" srcOrd="2" destOrd="0" presId="urn:microsoft.com/office/officeart/2005/8/layout/hList3"/>
    <dgm:cxn modelId="{F356F146-6DD9-4B5C-9858-DA08CCA7CF8B}" type="presParOf" srcId="{0FD83A3F-567A-4F75-B099-3733C62576C5}" destId="{15E6DE3F-C532-455D-B8E7-7ED63B8C40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C6840BD-E01D-4C00-AC71-0EF7E98DA25A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58EF67E-F421-4FF2-8C85-FF278A6F6FD7}">
      <dgm:prSet phldrT="[Текст]" custT="1"/>
      <dgm:spPr>
        <a:solidFill>
          <a:srgbClr val="E95C0C"/>
        </a:solidFill>
        <a:ln>
          <a:solidFill>
            <a:srgbClr val="E95C0C"/>
          </a:solidFill>
        </a:ln>
      </dgm:spPr>
      <dgm:t>
        <a:bodyPr/>
        <a:lstStyle/>
        <a:p>
          <a:r>
            <a:rPr lang="ru-RU" sz="4800" b="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СЭД</a:t>
          </a:r>
          <a:endParaRPr lang="ru-RU" sz="4800" b="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D069AC-EC21-449D-A848-F7FCB903BC83}" type="parTrans" cxnId="{D7F52477-42F9-403E-8016-260F76BE5CDE}">
      <dgm:prSet/>
      <dgm:spPr/>
      <dgm:t>
        <a:bodyPr/>
        <a:lstStyle/>
        <a:p>
          <a:endParaRPr lang="ru-RU"/>
        </a:p>
      </dgm:t>
    </dgm:pt>
    <dgm:pt modelId="{6F92B771-C236-4176-A43D-99567A1F425D}" type="sibTrans" cxnId="{D7F52477-42F9-403E-8016-260F76BE5CDE}">
      <dgm:prSet/>
      <dgm:spPr/>
      <dgm:t>
        <a:bodyPr/>
        <a:lstStyle/>
        <a:p>
          <a:endParaRPr lang="ru-RU"/>
        </a:p>
      </dgm:t>
    </dgm:pt>
    <dgm:pt modelId="{CE5700E9-22B0-48FC-9952-83EDAC1FAF19}">
      <dgm:prSet phldrT="[Текст]"/>
      <dgm:spPr>
        <a:solidFill>
          <a:srgbClr val="E88D03">
            <a:alpha val="2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b="0" i="0" dirty="0" smtClean="0">
              <a:solidFill>
                <a:schemeClr val="tx1"/>
              </a:solidFill>
            </a:rPr>
            <a:t>Новая конфигурация </a:t>
          </a:r>
          <a:endParaRPr lang="ru-RU" b="0" i="0" dirty="0">
            <a:solidFill>
              <a:schemeClr val="tx1"/>
            </a:solidFill>
          </a:endParaRPr>
        </a:p>
      </dgm:t>
    </dgm:pt>
    <dgm:pt modelId="{233AD6E1-5327-466D-ABEE-54FADCE27219}" type="parTrans" cxnId="{57B9CA42-A305-424B-9851-B85179FC7856}">
      <dgm:prSet/>
      <dgm:spPr/>
      <dgm:t>
        <a:bodyPr/>
        <a:lstStyle/>
        <a:p>
          <a:endParaRPr lang="ru-RU"/>
        </a:p>
      </dgm:t>
    </dgm:pt>
    <dgm:pt modelId="{A5D27A0F-BF00-4F89-B54D-FBF173D78E38}" type="sibTrans" cxnId="{57B9CA42-A305-424B-9851-B85179FC7856}">
      <dgm:prSet/>
      <dgm:spPr/>
      <dgm:t>
        <a:bodyPr/>
        <a:lstStyle/>
        <a:p>
          <a:endParaRPr lang="ru-RU"/>
        </a:p>
      </dgm:t>
    </dgm:pt>
    <dgm:pt modelId="{2CEFE3BD-4911-440B-BA58-8C42B3B589F6}">
      <dgm:prSet phldrT="[Текст]"/>
      <dgm:spPr>
        <a:solidFill>
          <a:srgbClr val="E88D03">
            <a:alpha val="2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Мобильное приложение</a:t>
          </a:r>
          <a:endParaRPr lang="ru-RU" dirty="0">
            <a:solidFill>
              <a:schemeClr val="tx1"/>
            </a:solidFill>
          </a:endParaRPr>
        </a:p>
      </dgm:t>
    </dgm:pt>
    <dgm:pt modelId="{8C47F71C-E4CA-4AFB-A4A1-1F13906791B1}" type="parTrans" cxnId="{43AD4A08-EA76-4055-A71C-9AAD08133DAA}">
      <dgm:prSet/>
      <dgm:spPr/>
      <dgm:t>
        <a:bodyPr/>
        <a:lstStyle/>
        <a:p>
          <a:endParaRPr lang="ru-RU"/>
        </a:p>
      </dgm:t>
    </dgm:pt>
    <dgm:pt modelId="{A005BCF7-B716-48E0-AB5A-4AB4429580C0}" type="sibTrans" cxnId="{43AD4A08-EA76-4055-A71C-9AAD08133DAA}">
      <dgm:prSet/>
      <dgm:spPr/>
      <dgm:t>
        <a:bodyPr/>
        <a:lstStyle/>
        <a:p>
          <a:endParaRPr lang="ru-RU"/>
        </a:p>
      </dgm:t>
    </dgm:pt>
    <dgm:pt modelId="{3A0FA9E5-E7FF-4CC6-B9FB-56881357E563}">
      <dgm:prSet phldrT="[Текст]"/>
      <dgm:spPr>
        <a:solidFill>
          <a:srgbClr val="E88D03">
            <a:alpha val="2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Модуль оценки эффективности деятельности</a:t>
          </a:r>
          <a:endParaRPr lang="ru-RU" dirty="0">
            <a:solidFill>
              <a:schemeClr val="tx1"/>
            </a:solidFill>
          </a:endParaRPr>
        </a:p>
      </dgm:t>
    </dgm:pt>
    <dgm:pt modelId="{E8C8B680-DB40-4232-A4EE-A036887675E4}" type="parTrans" cxnId="{8C1311DC-D0A2-47A8-BFF6-2D07E9F4EC3B}">
      <dgm:prSet/>
      <dgm:spPr/>
      <dgm:t>
        <a:bodyPr/>
        <a:lstStyle/>
        <a:p>
          <a:endParaRPr lang="ru-RU"/>
        </a:p>
      </dgm:t>
    </dgm:pt>
    <dgm:pt modelId="{98F542B4-1242-46E9-9181-4E681E1D5C00}" type="sibTrans" cxnId="{8C1311DC-D0A2-47A8-BFF6-2D07E9F4EC3B}">
      <dgm:prSet/>
      <dgm:spPr/>
      <dgm:t>
        <a:bodyPr/>
        <a:lstStyle/>
        <a:p>
          <a:endParaRPr lang="ru-RU"/>
        </a:p>
      </dgm:t>
    </dgm:pt>
    <dgm:pt modelId="{1D4C1D4E-0574-408A-B131-B35F0E23203C}">
      <dgm:prSet phldrT="[Текст]"/>
      <dgm:spPr>
        <a:solidFill>
          <a:srgbClr val="E88D03">
            <a:alpha val="20000"/>
          </a:srgbClr>
        </a:solidFill>
        <a:ln w="38100">
          <a:solidFill>
            <a:srgbClr val="E95C0C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Новые экранные формы</a:t>
          </a:r>
          <a:endParaRPr lang="ru-RU" dirty="0">
            <a:solidFill>
              <a:schemeClr val="tx1"/>
            </a:solidFill>
          </a:endParaRPr>
        </a:p>
      </dgm:t>
    </dgm:pt>
    <dgm:pt modelId="{7BD69457-8728-4280-999E-540701092FDA}" type="parTrans" cxnId="{51625ADC-F870-4D48-8B11-F7E51A2F7B75}">
      <dgm:prSet/>
      <dgm:spPr/>
      <dgm:t>
        <a:bodyPr/>
        <a:lstStyle/>
        <a:p>
          <a:endParaRPr lang="ru-RU"/>
        </a:p>
      </dgm:t>
    </dgm:pt>
    <dgm:pt modelId="{75054DD6-A321-48AC-B4D1-FDAED6D57254}" type="sibTrans" cxnId="{51625ADC-F870-4D48-8B11-F7E51A2F7B75}">
      <dgm:prSet/>
      <dgm:spPr/>
      <dgm:t>
        <a:bodyPr/>
        <a:lstStyle/>
        <a:p>
          <a:endParaRPr lang="ru-RU"/>
        </a:p>
      </dgm:t>
    </dgm:pt>
    <dgm:pt modelId="{8C3DCDC8-8CF3-4C4E-9D69-FAE892AAB4FF}">
      <dgm:prSet phldrT="[Текст]" custLinFactNeighborY="0"/>
      <dgm:spPr>
        <a:solidFill>
          <a:srgbClr val="E88D03"/>
        </a:solidFill>
      </dgm:spPr>
      <dgm:t>
        <a:bodyPr/>
        <a:lstStyle/>
        <a:p>
          <a:endParaRPr lang="ru-RU"/>
        </a:p>
      </dgm:t>
    </dgm:pt>
    <dgm:pt modelId="{03F2AE3D-08A1-4834-9729-2FAA13EEF78C}" type="parTrans" cxnId="{9EF1F72C-F663-4F8B-9BD8-C2975BC23CA5}">
      <dgm:prSet/>
      <dgm:spPr/>
      <dgm:t>
        <a:bodyPr/>
        <a:lstStyle/>
        <a:p>
          <a:endParaRPr lang="ru-RU"/>
        </a:p>
      </dgm:t>
    </dgm:pt>
    <dgm:pt modelId="{200FAE69-0728-4DCA-8530-748F53021A2A}" type="sibTrans" cxnId="{9EF1F72C-F663-4F8B-9BD8-C2975BC23CA5}">
      <dgm:prSet/>
      <dgm:spPr/>
      <dgm:t>
        <a:bodyPr/>
        <a:lstStyle/>
        <a:p>
          <a:endParaRPr lang="ru-RU"/>
        </a:p>
      </dgm:t>
    </dgm:pt>
    <dgm:pt modelId="{6C408890-D1E5-4CF2-BF7F-6013D02E91CB}" type="pres">
      <dgm:prSet presAssocID="{4C6840BD-E01D-4C00-AC71-0EF7E98DA25A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98BAAA6-F665-4976-8807-15D8D45EF5E4}" type="pres">
      <dgm:prSet presAssocID="{4C6840BD-E01D-4C00-AC71-0EF7E98DA25A}" presName="matrix" presStyleCnt="0"/>
      <dgm:spPr/>
    </dgm:pt>
    <dgm:pt modelId="{BA969EB2-0774-498F-94E9-9F076C00E809}" type="pres">
      <dgm:prSet presAssocID="{4C6840BD-E01D-4C00-AC71-0EF7E98DA25A}" presName="tile1" presStyleLbl="node1" presStyleIdx="0" presStyleCnt="4"/>
      <dgm:spPr/>
      <dgm:t>
        <a:bodyPr/>
        <a:lstStyle/>
        <a:p>
          <a:endParaRPr lang="ru-RU"/>
        </a:p>
      </dgm:t>
    </dgm:pt>
    <dgm:pt modelId="{C9C88F57-81CC-4990-B19A-5FD1AB60A8A2}" type="pres">
      <dgm:prSet presAssocID="{4C6840BD-E01D-4C00-AC71-0EF7E98DA25A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2C3F37-8633-49B0-A307-4309AFF8FB20}" type="pres">
      <dgm:prSet presAssocID="{4C6840BD-E01D-4C00-AC71-0EF7E98DA25A}" presName="tile2" presStyleLbl="node1" presStyleIdx="1" presStyleCnt="4"/>
      <dgm:spPr/>
      <dgm:t>
        <a:bodyPr/>
        <a:lstStyle/>
        <a:p>
          <a:endParaRPr lang="ru-RU"/>
        </a:p>
      </dgm:t>
    </dgm:pt>
    <dgm:pt modelId="{D3989268-B176-4DC4-95CD-AB3DF916B09E}" type="pres">
      <dgm:prSet presAssocID="{4C6840BD-E01D-4C00-AC71-0EF7E98DA25A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CB360-AE20-4EA2-B171-34AFD09E6E1C}" type="pres">
      <dgm:prSet presAssocID="{4C6840BD-E01D-4C00-AC71-0EF7E98DA25A}" presName="tile3" presStyleLbl="node1" presStyleIdx="2" presStyleCnt="4"/>
      <dgm:spPr/>
      <dgm:t>
        <a:bodyPr/>
        <a:lstStyle/>
        <a:p>
          <a:endParaRPr lang="ru-RU"/>
        </a:p>
      </dgm:t>
    </dgm:pt>
    <dgm:pt modelId="{1AB2C85C-28B6-4DFC-9B2D-05549A03AFDD}" type="pres">
      <dgm:prSet presAssocID="{4C6840BD-E01D-4C00-AC71-0EF7E98DA25A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E6F0A-847B-4C4F-932E-F8B1DB888E88}" type="pres">
      <dgm:prSet presAssocID="{4C6840BD-E01D-4C00-AC71-0EF7E98DA25A}" presName="tile4" presStyleLbl="node1" presStyleIdx="3" presStyleCnt="4" custLinFactNeighborY="0"/>
      <dgm:spPr/>
      <dgm:t>
        <a:bodyPr/>
        <a:lstStyle/>
        <a:p>
          <a:endParaRPr lang="ru-RU"/>
        </a:p>
      </dgm:t>
    </dgm:pt>
    <dgm:pt modelId="{CED6E06C-7782-426E-B043-073E52497753}" type="pres">
      <dgm:prSet presAssocID="{4C6840BD-E01D-4C00-AC71-0EF7E98DA25A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4ACDF6-E319-47F0-8E7E-360868D22ADD}" type="pres">
      <dgm:prSet presAssocID="{4C6840BD-E01D-4C00-AC71-0EF7E98DA25A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E71E1FC7-455C-476D-9723-0EBEF917E0A5}" type="presOf" srcId="{058EF67E-F421-4FF2-8C85-FF278A6F6FD7}" destId="{1E4ACDF6-E319-47F0-8E7E-360868D22ADD}" srcOrd="0" destOrd="0" presId="urn:microsoft.com/office/officeart/2005/8/layout/matrix1"/>
    <dgm:cxn modelId="{8C1311DC-D0A2-47A8-BFF6-2D07E9F4EC3B}" srcId="{058EF67E-F421-4FF2-8C85-FF278A6F6FD7}" destId="{3A0FA9E5-E7FF-4CC6-B9FB-56881357E563}" srcOrd="2" destOrd="0" parTransId="{E8C8B680-DB40-4232-A4EE-A036887675E4}" sibTransId="{98F542B4-1242-46E9-9181-4E681E1D5C00}"/>
    <dgm:cxn modelId="{57B9CA42-A305-424B-9851-B85179FC7856}" srcId="{058EF67E-F421-4FF2-8C85-FF278A6F6FD7}" destId="{CE5700E9-22B0-48FC-9952-83EDAC1FAF19}" srcOrd="0" destOrd="0" parTransId="{233AD6E1-5327-466D-ABEE-54FADCE27219}" sibTransId="{A5D27A0F-BF00-4F89-B54D-FBF173D78E38}"/>
    <dgm:cxn modelId="{D99314D6-6393-45C8-8601-9C57D5F3991A}" type="presOf" srcId="{2CEFE3BD-4911-440B-BA58-8C42B3B589F6}" destId="{9C2C3F37-8633-49B0-A307-4309AFF8FB20}" srcOrd="0" destOrd="0" presId="urn:microsoft.com/office/officeart/2005/8/layout/matrix1"/>
    <dgm:cxn modelId="{2E026819-53B2-4957-B129-67ED04BB605A}" type="presOf" srcId="{CE5700E9-22B0-48FC-9952-83EDAC1FAF19}" destId="{BA969EB2-0774-498F-94E9-9F076C00E809}" srcOrd="0" destOrd="0" presId="urn:microsoft.com/office/officeart/2005/8/layout/matrix1"/>
    <dgm:cxn modelId="{43AD4A08-EA76-4055-A71C-9AAD08133DAA}" srcId="{058EF67E-F421-4FF2-8C85-FF278A6F6FD7}" destId="{2CEFE3BD-4911-440B-BA58-8C42B3B589F6}" srcOrd="1" destOrd="0" parTransId="{8C47F71C-E4CA-4AFB-A4A1-1F13906791B1}" sibTransId="{A005BCF7-B716-48E0-AB5A-4AB4429580C0}"/>
    <dgm:cxn modelId="{4DF0166A-8848-4295-820B-0689C90FE328}" type="presOf" srcId="{CE5700E9-22B0-48FC-9952-83EDAC1FAF19}" destId="{C9C88F57-81CC-4990-B19A-5FD1AB60A8A2}" srcOrd="1" destOrd="0" presId="urn:microsoft.com/office/officeart/2005/8/layout/matrix1"/>
    <dgm:cxn modelId="{B4E795BF-F93A-471F-BAA2-4DAEDDEC7E7D}" type="presOf" srcId="{1D4C1D4E-0574-408A-B131-B35F0E23203C}" destId="{CED6E06C-7782-426E-B043-073E52497753}" srcOrd="1" destOrd="0" presId="urn:microsoft.com/office/officeart/2005/8/layout/matrix1"/>
    <dgm:cxn modelId="{9EF1F72C-F663-4F8B-9BD8-C2975BC23CA5}" srcId="{058EF67E-F421-4FF2-8C85-FF278A6F6FD7}" destId="{8C3DCDC8-8CF3-4C4E-9D69-FAE892AAB4FF}" srcOrd="4" destOrd="0" parTransId="{03F2AE3D-08A1-4834-9729-2FAA13EEF78C}" sibTransId="{200FAE69-0728-4DCA-8530-748F53021A2A}"/>
    <dgm:cxn modelId="{796E3DCC-E007-4FD0-965F-E47BBCD11BA7}" type="presOf" srcId="{4C6840BD-E01D-4C00-AC71-0EF7E98DA25A}" destId="{6C408890-D1E5-4CF2-BF7F-6013D02E91CB}" srcOrd="0" destOrd="0" presId="urn:microsoft.com/office/officeart/2005/8/layout/matrix1"/>
    <dgm:cxn modelId="{43229A89-94A4-4BE5-BEB5-0A5340C49B48}" type="presOf" srcId="{2CEFE3BD-4911-440B-BA58-8C42B3B589F6}" destId="{D3989268-B176-4DC4-95CD-AB3DF916B09E}" srcOrd="1" destOrd="0" presId="urn:microsoft.com/office/officeart/2005/8/layout/matrix1"/>
    <dgm:cxn modelId="{1A3A63A3-1714-460E-A240-95ABD0A8B06A}" type="presOf" srcId="{3A0FA9E5-E7FF-4CC6-B9FB-56881357E563}" destId="{1AB2C85C-28B6-4DFC-9B2D-05549A03AFDD}" srcOrd="1" destOrd="0" presId="urn:microsoft.com/office/officeart/2005/8/layout/matrix1"/>
    <dgm:cxn modelId="{D7F52477-42F9-403E-8016-260F76BE5CDE}" srcId="{4C6840BD-E01D-4C00-AC71-0EF7E98DA25A}" destId="{058EF67E-F421-4FF2-8C85-FF278A6F6FD7}" srcOrd="0" destOrd="0" parTransId="{24D069AC-EC21-449D-A848-F7FCB903BC83}" sibTransId="{6F92B771-C236-4176-A43D-99567A1F425D}"/>
    <dgm:cxn modelId="{082B9894-6947-4F7F-86FF-13B3950C16AB}" type="presOf" srcId="{1D4C1D4E-0574-408A-B131-B35F0E23203C}" destId="{760E6F0A-847B-4C4F-932E-F8B1DB888E88}" srcOrd="0" destOrd="0" presId="urn:microsoft.com/office/officeart/2005/8/layout/matrix1"/>
    <dgm:cxn modelId="{BD6855E6-F065-41F6-9FC0-9D25AC542610}" type="presOf" srcId="{3A0FA9E5-E7FF-4CC6-B9FB-56881357E563}" destId="{CF9CB360-AE20-4EA2-B171-34AFD09E6E1C}" srcOrd="0" destOrd="0" presId="urn:microsoft.com/office/officeart/2005/8/layout/matrix1"/>
    <dgm:cxn modelId="{51625ADC-F870-4D48-8B11-F7E51A2F7B75}" srcId="{058EF67E-F421-4FF2-8C85-FF278A6F6FD7}" destId="{1D4C1D4E-0574-408A-B131-B35F0E23203C}" srcOrd="3" destOrd="0" parTransId="{7BD69457-8728-4280-999E-540701092FDA}" sibTransId="{75054DD6-A321-48AC-B4D1-FDAED6D57254}"/>
    <dgm:cxn modelId="{B0776D88-E990-4BCB-B771-8F08ECD25AD0}" type="presParOf" srcId="{6C408890-D1E5-4CF2-BF7F-6013D02E91CB}" destId="{C98BAAA6-F665-4976-8807-15D8D45EF5E4}" srcOrd="0" destOrd="0" presId="urn:microsoft.com/office/officeart/2005/8/layout/matrix1"/>
    <dgm:cxn modelId="{F6918D70-B57B-4959-99B6-8A5CAE282877}" type="presParOf" srcId="{C98BAAA6-F665-4976-8807-15D8D45EF5E4}" destId="{BA969EB2-0774-498F-94E9-9F076C00E809}" srcOrd="0" destOrd="0" presId="urn:microsoft.com/office/officeart/2005/8/layout/matrix1"/>
    <dgm:cxn modelId="{54DBCADB-AED8-49A6-B05A-C201AC61BF82}" type="presParOf" srcId="{C98BAAA6-F665-4976-8807-15D8D45EF5E4}" destId="{C9C88F57-81CC-4990-B19A-5FD1AB60A8A2}" srcOrd="1" destOrd="0" presId="urn:microsoft.com/office/officeart/2005/8/layout/matrix1"/>
    <dgm:cxn modelId="{FAEBDCFC-DC57-415E-A4DB-0A6EB779E95F}" type="presParOf" srcId="{C98BAAA6-F665-4976-8807-15D8D45EF5E4}" destId="{9C2C3F37-8633-49B0-A307-4309AFF8FB20}" srcOrd="2" destOrd="0" presId="urn:microsoft.com/office/officeart/2005/8/layout/matrix1"/>
    <dgm:cxn modelId="{109D574D-B85E-4047-8112-C60F2C924B08}" type="presParOf" srcId="{C98BAAA6-F665-4976-8807-15D8D45EF5E4}" destId="{D3989268-B176-4DC4-95CD-AB3DF916B09E}" srcOrd="3" destOrd="0" presId="urn:microsoft.com/office/officeart/2005/8/layout/matrix1"/>
    <dgm:cxn modelId="{77528376-4A76-483D-B0B0-85954A230A04}" type="presParOf" srcId="{C98BAAA6-F665-4976-8807-15D8D45EF5E4}" destId="{CF9CB360-AE20-4EA2-B171-34AFD09E6E1C}" srcOrd="4" destOrd="0" presId="urn:microsoft.com/office/officeart/2005/8/layout/matrix1"/>
    <dgm:cxn modelId="{90E3E26F-0080-410E-A929-A9AD0DB5AE29}" type="presParOf" srcId="{C98BAAA6-F665-4976-8807-15D8D45EF5E4}" destId="{1AB2C85C-28B6-4DFC-9B2D-05549A03AFDD}" srcOrd="5" destOrd="0" presId="urn:microsoft.com/office/officeart/2005/8/layout/matrix1"/>
    <dgm:cxn modelId="{C41F6BDE-C5AA-4C51-89E3-A0E816256711}" type="presParOf" srcId="{C98BAAA6-F665-4976-8807-15D8D45EF5E4}" destId="{760E6F0A-847B-4C4F-932E-F8B1DB888E88}" srcOrd="6" destOrd="0" presId="urn:microsoft.com/office/officeart/2005/8/layout/matrix1"/>
    <dgm:cxn modelId="{7A4937A8-4424-4B54-8750-CF5E0D588032}" type="presParOf" srcId="{C98BAAA6-F665-4976-8807-15D8D45EF5E4}" destId="{CED6E06C-7782-426E-B043-073E52497753}" srcOrd="7" destOrd="0" presId="urn:microsoft.com/office/officeart/2005/8/layout/matrix1"/>
    <dgm:cxn modelId="{3BBAD843-AB0C-4646-9FFB-CDD06ADCEAFE}" type="presParOf" srcId="{6C408890-D1E5-4CF2-BF7F-6013D02E91CB}" destId="{1E4ACDF6-E319-47F0-8E7E-360868D22ADD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D45D1A5-611A-457F-B4B1-BDD64A8A845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1B0BDD9-E66B-4602-836B-BDAED8CAD4B8}">
      <dgm:prSet phldrT="[Текст]"/>
      <dgm:spPr>
        <a:solidFill>
          <a:srgbClr val="E88D03"/>
        </a:solidFill>
        <a:ln>
          <a:solidFill>
            <a:srgbClr val="E88D03"/>
          </a:solidFill>
        </a:ln>
      </dgm:spPr>
      <dgm:t>
        <a:bodyPr/>
        <a:lstStyle/>
        <a:p>
          <a:r>
            <a:rPr lang="ru-RU" dirty="0" smtClean="0"/>
            <a:t>Автоматизированная система проведения испытаний</a:t>
          </a:r>
          <a:endParaRPr lang="ru-RU" dirty="0"/>
        </a:p>
      </dgm:t>
    </dgm:pt>
    <dgm:pt modelId="{F2D37AC4-D5D8-464C-B0F8-CFD2A6DBE702}" type="parTrans" cxnId="{EDA67657-22CF-474E-A396-D9FC533D0000}">
      <dgm:prSet/>
      <dgm:spPr/>
      <dgm:t>
        <a:bodyPr/>
        <a:lstStyle/>
        <a:p>
          <a:endParaRPr lang="ru-RU"/>
        </a:p>
      </dgm:t>
    </dgm:pt>
    <dgm:pt modelId="{AF4B2D74-57A3-4AFA-8BA6-B76D03A4C9A8}" type="sibTrans" cxnId="{EDA67657-22CF-474E-A396-D9FC533D0000}">
      <dgm:prSet/>
      <dgm:spPr/>
      <dgm:t>
        <a:bodyPr/>
        <a:lstStyle/>
        <a:p>
          <a:endParaRPr lang="ru-RU"/>
        </a:p>
      </dgm:t>
    </dgm:pt>
    <dgm:pt modelId="{78C67E22-77CB-44FD-8C27-41BC6707B9E4}">
      <dgm:prSet phldrT="[Текст]" custT="1"/>
      <dgm:spPr/>
      <dgm:t>
        <a:bodyPr/>
        <a:lstStyle/>
        <a:p>
          <a:r>
            <a:rPr lang="ru-RU" sz="2000" dirty="0" smtClean="0"/>
            <a:t>Вступительные испытания в магистратуру</a:t>
          </a:r>
          <a:endParaRPr lang="ru-RU" sz="2000" dirty="0"/>
        </a:p>
      </dgm:t>
    </dgm:pt>
    <dgm:pt modelId="{A988D4DF-C69F-4442-A04C-15D79208A6CB}" type="parTrans" cxnId="{D08BC17B-F3FD-4874-A274-8F81B4767740}">
      <dgm:prSet/>
      <dgm:spPr/>
      <dgm:t>
        <a:bodyPr/>
        <a:lstStyle/>
        <a:p>
          <a:endParaRPr lang="ru-RU"/>
        </a:p>
      </dgm:t>
    </dgm:pt>
    <dgm:pt modelId="{C8557C2F-9132-48CE-929C-19BE7D2FA234}" type="sibTrans" cxnId="{D08BC17B-F3FD-4874-A274-8F81B4767740}">
      <dgm:prSet/>
      <dgm:spPr/>
      <dgm:t>
        <a:bodyPr/>
        <a:lstStyle/>
        <a:p>
          <a:endParaRPr lang="ru-RU"/>
        </a:p>
      </dgm:t>
    </dgm:pt>
    <dgm:pt modelId="{E84B01F5-B30B-478C-A289-A5A46EAAD688}">
      <dgm:prSet phldrT="[Текст]"/>
      <dgm:spPr>
        <a:solidFill>
          <a:srgbClr val="961916"/>
        </a:solidFill>
        <a:ln>
          <a:solidFill>
            <a:srgbClr val="961916"/>
          </a:solidFill>
        </a:ln>
      </dgm:spPr>
      <dgm:t>
        <a:bodyPr/>
        <a:lstStyle/>
        <a:p>
          <a:r>
            <a:rPr lang="ru-RU" dirty="0" smtClean="0"/>
            <a:t>Дистанционные проекты</a:t>
          </a:r>
          <a:endParaRPr lang="ru-RU" dirty="0"/>
        </a:p>
      </dgm:t>
    </dgm:pt>
    <dgm:pt modelId="{71DF3E88-08B3-41C4-B786-59A185932764}" type="parTrans" cxnId="{A0A81F79-24E7-4695-B7FE-A0B0788C45CF}">
      <dgm:prSet/>
      <dgm:spPr/>
      <dgm:t>
        <a:bodyPr/>
        <a:lstStyle/>
        <a:p>
          <a:endParaRPr lang="ru-RU"/>
        </a:p>
      </dgm:t>
    </dgm:pt>
    <dgm:pt modelId="{414D352E-5491-4E55-9253-F0EB81568F79}" type="sibTrans" cxnId="{A0A81F79-24E7-4695-B7FE-A0B0788C45CF}">
      <dgm:prSet/>
      <dgm:spPr/>
      <dgm:t>
        <a:bodyPr/>
        <a:lstStyle/>
        <a:p>
          <a:endParaRPr lang="ru-RU"/>
        </a:p>
      </dgm:t>
    </dgm:pt>
    <dgm:pt modelId="{9C694879-5097-4FD5-A9D6-0DEC0026408B}">
      <dgm:prSet phldrT="[Текст]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dirty="0" smtClean="0"/>
            <a:t>Дистанционные курсы повышения квалификации</a:t>
          </a:r>
          <a:endParaRPr lang="ru-RU" dirty="0"/>
        </a:p>
      </dgm:t>
    </dgm:pt>
    <dgm:pt modelId="{1155DD9C-FC61-4648-9FDA-C43143EED964}" type="parTrans" cxnId="{10150BF5-ACCB-4DC7-9157-F3748BBBCF47}">
      <dgm:prSet/>
      <dgm:spPr/>
      <dgm:t>
        <a:bodyPr/>
        <a:lstStyle/>
        <a:p>
          <a:endParaRPr lang="ru-RU"/>
        </a:p>
      </dgm:t>
    </dgm:pt>
    <dgm:pt modelId="{0BA29665-8302-4702-A1A8-032AF133BA66}" type="sibTrans" cxnId="{10150BF5-ACCB-4DC7-9157-F3748BBBCF47}">
      <dgm:prSet/>
      <dgm:spPr/>
      <dgm:t>
        <a:bodyPr/>
        <a:lstStyle/>
        <a:p>
          <a:endParaRPr lang="ru-RU"/>
        </a:p>
      </dgm:t>
    </dgm:pt>
    <dgm:pt modelId="{3864EB1D-52B5-4D90-873C-6B584CB4DD8D}">
      <dgm:prSet phldrT="[Текст]"/>
      <dgm:spPr>
        <a:solidFill>
          <a:srgbClr val="E95C0C"/>
        </a:solidFill>
        <a:ln>
          <a:solidFill>
            <a:srgbClr val="E95C0C"/>
          </a:solidFill>
        </a:ln>
      </dgm:spPr>
      <dgm:t>
        <a:bodyPr/>
        <a:lstStyle/>
        <a:p>
          <a:r>
            <a:rPr lang="ru-RU" dirty="0" smtClean="0"/>
            <a:t>Дистанционные подготовительные курсы</a:t>
          </a:r>
          <a:endParaRPr lang="ru-RU" dirty="0"/>
        </a:p>
      </dgm:t>
    </dgm:pt>
    <dgm:pt modelId="{62B64CC5-FF98-408A-9A97-3688914309CD}" type="parTrans" cxnId="{B388428E-27FB-49AE-97F7-8A3FB861286B}">
      <dgm:prSet/>
      <dgm:spPr/>
      <dgm:t>
        <a:bodyPr/>
        <a:lstStyle/>
        <a:p>
          <a:endParaRPr lang="ru-RU"/>
        </a:p>
      </dgm:t>
    </dgm:pt>
    <dgm:pt modelId="{736AF57E-F533-4FC2-A58C-9FCEC9A10BEC}" type="sibTrans" cxnId="{B388428E-27FB-49AE-97F7-8A3FB861286B}">
      <dgm:prSet/>
      <dgm:spPr/>
      <dgm:t>
        <a:bodyPr/>
        <a:lstStyle/>
        <a:p>
          <a:endParaRPr lang="ru-RU"/>
        </a:p>
      </dgm:t>
    </dgm:pt>
    <dgm:pt modelId="{E2279978-80B3-4872-AB32-903CC2BBF0EE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История</a:t>
          </a:r>
          <a:endParaRPr lang="ru-RU" sz="2000" dirty="0"/>
        </a:p>
      </dgm:t>
    </dgm:pt>
    <dgm:pt modelId="{26C95C5E-79AE-4304-8616-E52F050FACBF}" type="parTrans" cxnId="{FC07CE5C-23D1-41C6-932E-8B4FAB58DC23}">
      <dgm:prSet/>
      <dgm:spPr/>
      <dgm:t>
        <a:bodyPr/>
        <a:lstStyle/>
        <a:p>
          <a:endParaRPr lang="ru-RU"/>
        </a:p>
      </dgm:t>
    </dgm:pt>
    <dgm:pt modelId="{FC368B81-5F14-4FA2-BD1D-5D923C1F629F}" type="sibTrans" cxnId="{FC07CE5C-23D1-41C6-932E-8B4FAB58DC23}">
      <dgm:prSet/>
      <dgm:spPr/>
      <dgm:t>
        <a:bodyPr/>
        <a:lstStyle/>
        <a:p>
          <a:endParaRPr lang="ru-RU"/>
        </a:p>
      </dgm:t>
    </dgm:pt>
    <dgm:pt modelId="{98802489-81E4-488A-9501-DD3DDE33774F}">
      <dgm:prSet phldrT="[Текст]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ru-RU" dirty="0"/>
        </a:p>
      </dgm:t>
    </dgm:pt>
    <dgm:pt modelId="{31F57F67-D9AA-426E-AF2A-0CCE699B6DA6}" type="parTrans" cxnId="{3B80C6C5-8C48-408B-85E1-6BEE6D66F107}">
      <dgm:prSet/>
      <dgm:spPr/>
      <dgm:t>
        <a:bodyPr/>
        <a:lstStyle/>
        <a:p>
          <a:endParaRPr lang="ru-RU"/>
        </a:p>
      </dgm:t>
    </dgm:pt>
    <dgm:pt modelId="{E62CE9C5-EDE5-4D9B-AFED-C6340A2830CD}" type="sibTrans" cxnId="{3B80C6C5-8C48-408B-85E1-6BEE6D66F107}">
      <dgm:prSet/>
      <dgm:spPr/>
      <dgm:t>
        <a:bodyPr/>
        <a:lstStyle/>
        <a:p>
          <a:endParaRPr lang="ru-RU"/>
        </a:p>
      </dgm:t>
    </dgm:pt>
    <dgm:pt modelId="{701BB2CD-C13B-4C9A-8A43-6B4A86930947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Обществознание</a:t>
          </a:r>
          <a:endParaRPr lang="ru-RU" sz="2000" dirty="0"/>
        </a:p>
      </dgm:t>
    </dgm:pt>
    <dgm:pt modelId="{37A34010-7C2E-46DA-9608-9BDE2820AAD7}" type="parTrans" cxnId="{8E218777-CB4A-4B6B-865C-E9042B08EF2A}">
      <dgm:prSet/>
      <dgm:spPr/>
      <dgm:t>
        <a:bodyPr/>
        <a:lstStyle/>
        <a:p>
          <a:endParaRPr lang="ru-RU"/>
        </a:p>
      </dgm:t>
    </dgm:pt>
    <dgm:pt modelId="{51007E2C-0C7F-4FC2-A86F-7E733A721145}" type="sibTrans" cxnId="{8E218777-CB4A-4B6B-865C-E9042B08EF2A}">
      <dgm:prSet/>
      <dgm:spPr/>
      <dgm:t>
        <a:bodyPr/>
        <a:lstStyle/>
        <a:p>
          <a:endParaRPr lang="ru-RU"/>
        </a:p>
      </dgm:t>
    </dgm:pt>
    <dgm:pt modelId="{76000DD6-9892-49E4-8509-A3308B0A4D1D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История таможенного дела</a:t>
          </a:r>
          <a:endParaRPr lang="ru-RU" sz="2000" dirty="0"/>
        </a:p>
      </dgm:t>
    </dgm:pt>
    <dgm:pt modelId="{0210E432-0B61-43B6-98AC-266FDCB63793}" type="parTrans" cxnId="{B3CDFE80-B543-4372-9A0B-0B0D0A70E8C8}">
      <dgm:prSet/>
      <dgm:spPr/>
      <dgm:t>
        <a:bodyPr/>
        <a:lstStyle/>
        <a:p>
          <a:endParaRPr lang="ru-RU"/>
        </a:p>
      </dgm:t>
    </dgm:pt>
    <dgm:pt modelId="{8376906C-B77E-4E84-A85C-6A4AFE0C0488}" type="sibTrans" cxnId="{B3CDFE80-B543-4372-9A0B-0B0D0A70E8C8}">
      <dgm:prSet/>
      <dgm:spPr/>
      <dgm:t>
        <a:bodyPr/>
        <a:lstStyle/>
        <a:p>
          <a:endParaRPr lang="ru-RU"/>
        </a:p>
      </dgm:t>
    </dgm:pt>
    <dgm:pt modelId="{3BD566FD-6EAD-4513-9B7C-DD9E0418FF01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Тренировочное тестирование       для абитуриентов магистратуры</a:t>
          </a:r>
          <a:endParaRPr lang="ru-RU" sz="2000" dirty="0"/>
        </a:p>
      </dgm:t>
    </dgm:pt>
    <dgm:pt modelId="{DDD17D66-8A24-48C6-A0CA-ABA941A06BEB}" type="parTrans" cxnId="{B3CCAEE5-8A5B-4397-B776-0215A87E12B0}">
      <dgm:prSet/>
      <dgm:spPr/>
      <dgm:t>
        <a:bodyPr/>
        <a:lstStyle/>
        <a:p>
          <a:endParaRPr lang="ru-RU"/>
        </a:p>
      </dgm:t>
    </dgm:pt>
    <dgm:pt modelId="{55934554-53AD-4BFA-9514-148F6F6F3BA6}" type="sibTrans" cxnId="{B3CCAEE5-8A5B-4397-B776-0215A87E12B0}">
      <dgm:prSet/>
      <dgm:spPr/>
      <dgm:t>
        <a:bodyPr/>
        <a:lstStyle/>
        <a:p>
          <a:endParaRPr lang="ru-RU"/>
        </a:p>
      </dgm:t>
    </dgm:pt>
    <dgm:pt modelId="{401E12DA-E3EB-4726-9B7B-C35920665236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ru-RU" sz="2000" dirty="0"/>
        </a:p>
      </dgm:t>
    </dgm:pt>
    <dgm:pt modelId="{E1AE731E-A339-42A5-B761-80C7ECB81F0C}" type="parTrans" cxnId="{1A192E00-0C08-4155-A714-872D1A71E2AD}">
      <dgm:prSet/>
      <dgm:spPr/>
      <dgm:t>
        <a:bodyPr/>
        <a:lstStyle/>
        <a:p>
          <a:endParaRPr lang="ru-RU"/>
        </a:p>
      </dgm:t>
    </dgm:pt>
    <dgm:pt modelId="{19EB8319-84CD-455B-A6CB-0F93EB605091}" type="sibTrans" cxnId="{1A192E00-0C08-4155-A714-872D1A71E2AD}">
      <dgm:prSet/>
      <dgm:spPr/>
      <dgm:t>
        <a:bodyPr/>
        <a:lstStyle/>
        <a:p>
          <a:endParaRPr lang="ru-RU"/>
        </a:p>
      </dgm:t>
    </dgm:pt>
    <dgm:pt modelId="{17E4B76A-E4F7-4F45-8CD1-CE104C006414}">
      <dgm:prSet phldrT="[Текст]" custT="1"/>
      <dgm:spPr/>
      <dgm:t>
        <a:bodyPr/>
        <a:lstStyle/>
        <a:p>
          <a:r>
            <a:rPr lang="ru-RU" sz="2000" dirty="0" smtClean="0"/>
            <a:t>Промежуточные испытания – учебные и административные подразделения </a:t>
          </a:r>
          <a:endParaRPr lang="ru-RU" sz="2000" dirty="0"/>
        </a:p>
      </dgm:t>
    </dgm:pt>
    <dgm:pt modelId="{03092ED5-5A64-4403-8E7A-1222D6AF50B0}" type="parTrans" cxnId="{06B6E884-44E0-4BDF-B1F2-310EBFBC6CF5}">
      <dgm:prSet/>
      <dgm:spPr/>
      <dgm:t>
        <a:bodyPr/>
        <a:lstStyle/>
        <a:p>
          <a:endParaRPr lang="ru-RU"/>
        </a:p>
      </dgm:t>
    </dgm:pt>
    <dgm:pt modelId="{C38F31B1-0647-4692-833D-01EC13E70A15}" type="sibTrans" cxnId="{06B6E884-44E0-4BDF-B1F2-310EBFBC6CF5}">
      <dgm:prSet/>
      <dgm:spPr/>
      <dgm:t>
        <a:bodyPr/>
        <a:lstStyle/>
        <a:p>
          <a:endParaRPr lang="ru-RU"/>
        </a:p>
      </dgm:t>
    </dgm:pt>
    <dgm:pt modelId="{1BE936A0-133B-429F-8FCE-4FD048D06F1A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238 абитуриентов за 2017-2018 годы</a:t>
          </a:r>
          <a:endParaRPr lang="ru-RU" sz="2000" dirty="0"/>
        </a:p>
      </dgm:t>
    </dgm:pt>
    <dgm:pt modelId="{57AFF463-D4D4-4BDE-A6FF-632214D64722}" type="parTrans" cxnId="{CC3DE226-907B-48D6-9D70-D2907273B405}">
      <dgm:prSet/>
      <dgm:spPr/>
      <dgm:t>
        <a:bodyPr/>
        <a:lstStyle/>
        <a:p>
          <a:endParaRPr lang="ru-RU"/>
        </a:p>
      </dgm:t>
    </dgm:pt>
    <dgm:pt modelId="{111EE81E-B076-4AC0-901B-AA11E2207FFF}" type="sibTrans" cxnId="{CC3DE226-907B-48D6-9D70-D2907273B405}">
      <dgm:prSet/>
      <dgm:spPr/>
      <dgm:t>
        <a:bodyPr/>
        <a:lstStyle/>
        <a:p>
          <a:endParaRPr lang="ru-RU"/>
        </a:p>
      </dgm:t>
    </dgm:pt>
    <dgm:pt modelId="{84454AA8-10E9-44B4-9512-1EEFD8282DB6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Средний балл – 94</a:t>
          </a:r>
          <a:endParaRPr lang="ru-RU" sz="2000" dirty="0"/>
        </a:p>
      </dgm:t>
    </dgm:pt>
    <dgm:pt modelId="{7AEB791A-234F-48C8-9674-C9CBC776F34D}" type="parTrans" cxnId="{42937301-FD43-4C21-BFFF-F441E87E6229}">
      <dgm:prSet/>
      <dgm:spPr/>
      <dgm:t>
        <a:bodyPr/>
        <a:lstStyle/>
        <a:p>
          <a:endParaRPr lang="ru-RU"/>
        </a:p>
      </dgm:t>
    </dgm:pt>
    <dgm:pt modelId="{363CE772-D932-4A2C-B227-8FCF7B0296F5}" type="sibTrans" cxnId="{42937301-FD43-4C21-BFFF-F441E87E6229}">
      <dgm:prSet/>
      <dgm:spPr/>
      <dgm:t>
        <a:bodyPr/>
        <a:lstStyle/>
        <a:p>
          <a:endParaRPr lang="ru-RU"/>
        </a:p>
      </dgm:t>
    </dgm:pt>
    <dgm:pt modelId="{94EAC4EE-67B4-44C0-AA17-402F5980A9C5}">
      <dgm:prSet phldrT="[Текст]" custT="1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sz="2000" dirty="0" smtClean="0"/>
            <a:t>Получены РИД</a:t>
          </a:r>
          <a:endParaRPr lang="ru-RU" sz="2000" dirty="0"/>
        </a:p>
      </dgm:t>
    </dgm:pt>
    <dgm:pt modelId="{3BCD0D70-9F8C-4252-96DB-E527CBD15D0D}" type="parTrans" cxnId="{E898DDC7-3DDD-471C-A822-EBF263A6211F}">
      <dgm:prSet/>
      <dgm:spPr/>
      <dgm:t>
        <a:bodyPr/>
        <a:lstStyle/>
        <a:p>
          <a:endParaRPr lang="ru-RU"/>
        </a:p>
      </dgm:t>
    </dgm:pt>
    <dgm:pt modelId="{29A3FAC6-9154-485B-86CF-03797E2CC3A5}" type="sibTrans" cxnId="{E898DDC7-3DDD-471C-A822-EBF263A6211F}">
      <dgm:prSet/>
      <dgm:spPr/>
      <dgm:t>
        <a:bodyPr/>
        <a:lstStyle/>
        <a:p>
          <a:endParaRPr lang="ru-RU"/>
        </a:p>
      </dgm:t>
    </dgm:pt>
    <dgm:pt modelId="{2EA84E92-C1C6-4298-A0C7-FF705DCE47C6}">
      <dgm:prSet phldrT="[Текст]" custT="1"/>
      <dgm:spPr/>
      <dgm:t>
        <a:bodyPr/>
        <a:lstStyle/>
        <a:p>
          <a:r>
            <a:rPr lang="ru-RU" sz="2000" dirty="0" smtClean="0"/>
            <a:t>Итоговые испытания – </a:t>
          </a:r>
          <a:r>
            <a:rPr lang="en-US" sz="2000" dirty="0" smtClean="0"/>
            <a:t> </a:t>
          </a:r>
          <a:r>
            <a:rPr lang="ru-RU" sz="2000" dirty="0" smtClean="0"/>
            <a:t>   </a:t>
          </a:r>
          <a:r>
            <a:rPr lang="en-US" sz="2000" dirty="0" smtClean="0"/>
            <a:t> </a:t>
          </a:r>
          <a:r>
            <a:rPr lang="ru-RU" sz="2000" dirty="0" smtClean="0"/>
            <a:t>факультеты</a:t>
          </a:r>
          <a:endParaRPr lang="ru-RU" sz="2000" dirty="0"/>
        </a:p>
      </dgm:t>
    </dgm:pt>
    <dgm:pt modelId="{D1781C62-53DB-4C2A-B572-3DDFD1AF55EB}" type="parTrans" cxnId="{243EDD98-6EA2-4563-91F5-08160D9C93EF}">
      <dgm:prSet/>
      <dgm:spPr/>
      <dgm:t>
        <a:bodyPr/>
        <a:lstStyle/>
        <a:p>
          <a:endParaRPr lang="ru-RU"/>
        </a:p>
      </dgm:t>
    </dgm:pt>
    <dgm:pt modelId="{B3FDFFCC-CF6E-4803-85D3-4046E92F2232}" type="sibTrans" cxnId="{243EDD98-6EA2-4563-91F5-08160D9C93EF}">
      <dgm:prSet/>
      <dgm:spPr/>
      <dgm:t>
        <a:bodyPr/>
        <a:lstStyle/>
        <a:p>
          <a:endParaRPr lang="ru-RU"/>
        </a:p>
      </dgm:t>
    </dgm:pt>
    <dgm:pt modelId="{8E8D17CB-325F-46AE-B874-4AA8252B5F05}">
      <dgm:prSet phldrT="[Текст]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r>
            <a:rPr lang="ru-RU" dirty="0" smtClean="0"/>
            <a:t>Заочный этап олимпиады для школьников по дисциплине «Менеджмент»</a:t>
          </a:r>
          <a:endParaRPr lang="ru-RU" dirty="0"/>
        </a:p>
      </dgm:t>
    </dgm:pt>
    <dgm:pt modelId="{F3C0036B-EA15-4914-9E6D-A383453D1A97}" type="parTrans" cxnId="{C1A75603-5D32-4B84-8E4E-F6D230D07451}">
      <dgm:prSet/>
      <dgm:spPr/>
      <dgm:t>
        <a:bodyPr/>
        <a:lstStyle/>
        <a:p>
          <a:endParaRPr lang="ru-RU"/>
        </a:p>
      </dgm:t>
    </dgm:pt>
    <dgm:pt modelId="{352918A0-0E38-4B56-B2A6-F2C7020DD078}" type="sibTrans" cxnId="{C1A75603-5D32-4B84-8E4E-F6D230D07451}">
      <dgm:prSet/>
      <dgm:spPr/>
      <dgm:t>
        <a:bodyPr/>
        <a:lstStyle/>
        <a:p>
          <a:endParaRPr lang="ru-RU"/>
        </a:p>
      </dgm:t>
    </dgm:pt>
    <dgm:pt modelId="{D404B254-0879-4A32-8F0A-DB12BF21BC33}">
      <dgm:prSet phldrT="[Текст]"/>
      <dgm:spPr>
        <a:solidFill>
          <a:schemeClr val="accent1">
            <a:tint val="40000"/>
            <a:hueOff val="0"/>
            <a:satOff val="0"/>
            <a:lumOff val="0"/>
          </a:schemeClr>
        </a:solidFill>
      </dgm:spPr>
      <dgm:t>
        <a:bodyPr/>
        <a:lstStyle/>
        <a:p>
          <a:endParaRPr lang="ru-RU" dirty="0"/>
        </a:p>
      </dgm:t>
    </dgm:pt>
    <dgm:pt modelId="{AC796F5D-AAB6-4439-A34D-713ABFF4EE49}" type="parTrans" cxnId="{A461F7E7-8ABD-4D3F-8A2A-02A02FB3ED76}">
      <dgm:prSet/>
      <dgm:spPr/>
      <dgm:t>
        <a:bodyPr/>
        <a:lstStyle/>
        <a:p>
          <a:endParaRPr lang="ru-RU"/>
        </a:p>
      </dgm:t>
    </dgm:pt>
    <dgm:pt modelId="{8A76BCE3-CB30-4090-8A47-447A52E39A88}" type="sibTrans" cxnId="{A461F7E7-8ABD-4D3F-8A2A-02A02FB3ED76}">
      <dgm:prSet/>
      <dgm:spPr/>
      <dgm:t>
        <a:bodyPr/>
        <a:lstStyle/>
        <a:p>
          <a:endParaRPr lang="ru-RU"/>
        </a:p>
      </dgm:t>
    </dgm:pt>
    <dgm:pt modelId="{6007F6E4-0B4B-4B54-8E7F-4FF0DC441BEC}" type="pres">
      <dgm:prSet presAssocID="{4D45D1A5-611A-457F-B4B1-BDD64A8A845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0E6EDCC-438A-4192-891C-25571FD667ED}" type="pres">
      <dgm:prSet presAssocID="{01B0BDD9-E66B-4602-836B-BDAED8CAD4B8}" presName="composite" presStyleCnt="0"/>
      <dgm:spPr/>
    </dgm:pt>
    <dgm:pt modelId="{D9DD2515-7E0D-4B84-8A36-3D52877DB5B1}" type="pres">
      <dgm:prSet presAssocID="{01B0BDD9-E66B-4602-836B-BDAED8CAD4B8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DC5822-1330-4DA8-A5DA-F646494E3128}" type="pres">
      <dgm:prSet presAssocID="{01B0BDD9-E66B-4602-836B-BDAED8CAD4B8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D74FAD-C293-4348-81E8-9D07C8A46A2D}" type="pres">
      <dgm:prSet presAssocID="{AF4B2D74-57A3-4AFA-8BA6-B76D03A4C9A8}" presName="space" presStyleCnt="0"/>
      <dgm:spPr/>
    </dgm:pt>
    <dgm:pt modelId="{F2950FB0-7BE2-45DA-801A-256550F80A49}" type="pres">
      <dgm:prSet presAssocID="{E84B01F5-B30B-478C-A289-A5A46EAAD688}" presName="composite" presStyleCnt="0"/>
      <dgm:spPr/>
    </dgm:pt>
    <dgm:pt modelId="{6C9DD634-5CD7-4DC0-91D8-2062D0F339DC}" type="pres">
      <dgm:prSet presAssocID="{E84B01F5-B30B-478C-A289-A5A46EAAD688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F5B241-2093-4C7C-813B-60A5FFA7D7B2}" type="pres">
      <dgm:prSet presAssocID="{E84B01F5-B30B-478C-A289-A5A46EAAD688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0A91F2-86E1-40E1-B7EF-1F160D7B3C58}" type="pres">
      <dgm:prSet presAssocID="{414D352E-5491-4E55-9253-F0EB81568F79}" presName="space" presStyleCnt="0"/>
      <dgm:spPr/>
    </dgm:pt>
    <dgm:pt modelId="{88E0AD23-2087-4131-80F8-C1ECBF10E012}" type="pres">
      <dgm:prSet presAssocID="{3864EB1D-52B5-4D90-873C-6B584CB4DD8D}" presName="composite" presStyleCnt="0"/>
      <dgm:spPr/>
    </dgm:pt>
    <dgm:pt modelId="{26F67F0A-567E-400D-A617-45F49BA45515}" type="pres">
      <dgm:prSet presAssocID="{3864EB1D-52B5-4D90-873C-6B584CB4DD8D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ECB01-59E0-43B5-B9CF-A4588090D1EA}" type="pres">
      <dgm:prSet presAssocID="{3864EB1D-52B5-4D90-873C-6B584CB4DD8D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3EDD98-6EA2-4563-91F5-08160D9C93EF}" srcId="{01B0BDD9-E66B-4602-836B-BDAED8CAD4B8}" destId="{2EA84E92-C1C6-4298-A0C7-FF705DCE47C6}" srcOrd="2" destOrd="0" parTransId="{D1781C62-53DB-4C2A-B572-3DDFD1AF55EB}" sibTransId="{B3FDFFCC-CF6E-4803-85D3-4046E92F2232}"/>
    <dgm:cxn modelId="{1E46A49E-0C5E-4B86-9C8D-AB3C8811579B}" type="presOf" srcId="{2EA84E92-C1C6-4298-A0C7-FF705DCE47C6}" destId="{8ADC5822-1330-4DA8-A5DA-F646494E3128}" srcOrd="0" destOrd="2" presId="urn:microsoft.com/office/officeart/2005/8/layout/hList1"/>
    <dgm:cxn modelId="{35E518B3-F1C9-4944-AD76-BF22C8AEADD9}" type="presOf" srcId="{D404B254-0879-4A32-8F0A-DB12BF21BC33}" destId="{38F5B241-2093-4C7C-813B-60A5FFA7D7B2}" srcOrd="0" destOrd="1" presId="urn:microsoft.com/office/officeart/2005/8/layout/hList1"/>
    <dgm:cxn modelId="{10150BF5-ACCB-4DC7-9157-F3748BBBCF47}" srcId="{E84B01F5-B30B-478C-A289-A5A46EAAD688}" destId="{9C694879-5097-4FD5-A9D6-0DEC0026408B}" srcOrd="0" destOrd="0" parTransId="{1155DD9C-FC61-4648-9FDA-C43143EED964}" sibTransId="{0BA29665-8302-4702-A1A8-032AF133BA66}"/>
    <dgm:cxn modelId="{771B9332-3F58-4530-B7E6-CCB55F735644}" type="presOf" srcId="{76000DD6-9892-49E4-8509-A3308B0A4D1D}" destId="{0E9ECB01-59E0-43B5-B9CF-A4588090D1EA}" srcOrd="0" destOrd="2" presId="urn:microsoft.com/office/officeart/2005/8/layout/hList1"/>
    <dgm:cxn modelId="{F39FE701-DBE6-4164-87C1-70F28A0B7E75}" type="presOf" srcId="{84454AA8-10E9-44B4-9512-1EEFD8282DB6}" destId="{0E9ECB01-59E0-43B5-B9CF-A4588090D1EA}" srcOrd="0" destOrd="3" presId="urn:microsoft.com/office/officeart/2005/8/layout/hList1"/>
    <dgm:cxn modelId="{1A192E00-0C08-4155-A714-872D1A71E2AD}" srcId="{3864EB1D-52B5-4D90-873C-6B584CB4DD8D}" destId="{401E12DA-E3EB-4726-9B7B-C35920665236}" srcOrd="5" destOrd="0" parTransId="{E1AE731E-A339-42A5-B761-80C7ECB81F0C}" sibTransId="{19EB8319-84CD-455B-A6CB-0F93EB605091}"/>
    <dgm:cxn modelId="{54671F67-8C85-4443-B311-BA1914D66B7A}" type="presOf" srcId="{1BE936A0-133B-429F-8FCE-4FD048D06F1A}" destId="{0E9ECB01-59E0-43B5-B9CF-A4588090D1EA}" srcOrd="0" destOrd="7" presId="urn:microsoft.com/office/officeart/2005/8/layout/hList1"/>
    <dgm:cxn modelId="{FE351C25-9A68-4179-8C9F-21E99B34ED53}" type="presOf" srcId="{E84B01F5-B30B-478C-A289-A5A46EAAD688}" destId="{6C9DD634-5CD7-4DC0-91D8-2062D0F339DC}" srcOrd="0" destOrd="0" presId="urn:microsoft.com/office/officeart/2005/8/layout/hList1"/>
    <dgm:cxn modelId="{FC07CE5C-23D1-41C6-932E-8B4FAB58DC23}" srcId="{3864EB1D-52B5-4D90-873C-6B584CB4DD8D}" destId="{E2279978-80B3-4872-AB32-903CC2BBF0EE}" srcOrd="0" destOrd="0" parTransId="{26C95C5E-79AE-4304-8616-E52F050FACBF}" sibTransId="{FC368B81-5F14-4FA2-BD1D-5D923C1F629F}"/>
    <dgm:cxn modelId="{A0A81F79-24E7-4695-B7FE-A0B0788C45CF}" srcId="{4D45D1A5-611A-457F-B4B1-BDD64A8A8455}" destId="{E84B01F5-B30B-478C-A289-A5A46EAAD688}" srcOrd="1" destOrd="0" parTransId="{71DF3E88-08B3-41C4-B786-59A185932764}" sibTransId="{414D352E-5491-4E55-9253-F0EB81568F79}"/>
    <dgm:cxn modelId="{3B80C6C5-8C48-408B-85E1-6BEE6D66F107}" srcId="{E84B01F5-B30B-478C-A289-A5A46EAAD688}" destId="{98802489-81E4-488A-9501-DD3DDE33774F}" srcOrd="3" destOrd="0" parTransId="{31F57F67-D9AA-426E-AF2A-0CCE699B6DA6}" sibTransId="{E62CE9C5-EDE5-4D9B-AFED-C6340A2830CD}"/>
    <dgm:cxn modelId="{EDA67657-22CF-474E-A396-D9FC533D0000}" srcId="{4D45D1A5-611A-457F-B4B1-BDD64A8A8455}" destId="{01B0BDD9-E66B-4602-836B-BDAED8CAD4B8}" srcOrd="0" destOrd="0" parTransId="{F2D37AC4-D5D8-464C-B0F8-CFD2A6DBE702}" sibTransId="{AF4B2D74-57A3-4AFA-8BA6-B76D03A4C9A8}"/>
    <dgm:cxn modelId="{F32F6E9D-C347-42BE-908B-8F7998828234}" type="presOf" srcId="{98802489-81E4-488A-9501-DD3DDE33774F}" destId="{38F5B241-2093-4C7C-813B-60A5FFA7D7B2}" srcOrd="0" destOrd="3" presId="urn:microsoft.com/office/officeart/2005/8/layout/hList1"/>
    <dgm:cxn modelId="{D08BC17B-F3FD-4874-A274-8F81B4767740}" srcId="{01B0BDD9-E66B-4602-836B-BDAED8CAD4B8}" destId="{78C67E22-77CB-44FD-8C27-41BC6707B9E4}" srcOrd="0" destOrd="0" parTransId="{A988D4DF-C69F-4442-A04C-15D79208A6CB}" sibTransId="{C8557C2F-9132-48CE-929C-19BE7D2FA234}"/>
    <dgm:cxn modelId="{EC2CDCFA-4F53-45AB-9EF7-7CA451CE77E0}" type="presOf" srcId="{94EAC4EE-67B4-44C0-AA17-402F5980A9C5}" destId="{0E9ECB01-59E0-43B5-B9CF-A4588090D1EA}" srcOrd="0" destOrd="4" presId="urn:microsoft.com/office/officeart/2005/8/layout/hList1"/>
    <dgm:cxn modelId="{B3CCAEE5-8A5B-4397-B776-0215A87E12B0}" srcId="{3864EB1D-52B5-4D90-873C-6B584CB4DD8D}" destId="{3BD566FD-6EAD-4513-9B7C-DD9E0418FF01}" srcOrd="6" destOrd="0" parTransId="{DDD17D66-8A24-48C6-A0CA-ABA941A06BEB}" sibTransId="{55934554-53AD-4BFA-9514-148F6F6F3BA6}"/>
    <dgm:cxn modelId="{CF123E4C-FD15-4D55-8E94-50043128BFD6}" type="presOf" srcId="{3864EB1D-52B5-4D90-873C-6B584CB4DD8D}" destId="{26F67F0A-567E-400D-A617-45F49BA45515}" srcOrd="0" destOrd="0" presId="urn:microsoft.com/office/officeart/2005/8/layout/hList1"/>
    <dgm:cxn modelId="{2F945D24-3B76-4621-B65C-D7416F2747D9}" type="presOf" srcId="{701BB2CD-C13B-4C9A-8A43-6B4A86930947}" destId="{0E9ECB01-59E0-43B5-B9CF-A4588090D1EA}" srcOrd="0" destOrd="1" presId="urn:microsoft.com/office/officeart/2005/8/layout/hList1"/>
    <dgm:cxn modelId="{B3CDFE80-B543-4372-9A0B-0B0D0A70E8C8}" srcId="{3864EB1D-52B5-4D90-873C-6B584CB4DD8D}" destId="{76000DD6-9892-49E4-8509-A3308B0A4D1D}" srcOrd="2" destOrd="0" parTransId="{0210E432-0B61-43B6-98AC-266FDCB63793}" sibTransId="{8376906C-B77E-4E84-A85C-6A4AFE0C0488}"/>
    <dgm:cxn modelId="{E898DDC7-3DDD-471C-A822-EBF263A6211F}" srcId="{3864EB1D-52B5-4D90-873C-6B584CB4DD8D}" destId="{94EAC4EE-67B4-44C0-AA17-402F5980A9C5}" srcOrd="4" destOrd="0" parTransId="{3BCD0D70-9F8C-4252-96DB-E527CBD15D0D}" sibTransId="{29A3FAC6-9154-485B-86CF-03797E2CC3A5}"/>
    <dgm:cxn modelId="{F40DA962-3C13-48A7-94F5-6DFF763F1BA0}" type="presOf" srcId="{4D45D1A5-611A-457F-B4B1-BDD64A8A8455}" destId="{6007F6E4-0B4B-4B54-8E7F-4FF0DC441BEC}" srcOrd="0" destOrd="0" presId="urn:microsoft.com/office/officeart/2005/8/layout/hList1"/>
    <dgm:cxn modelId="{CC3DE226-907B-48D6-9D70-D2907273B405}" srcId="{3864EB1D-52B5-4D90-873C-6B584CB4DD8D}" destId="{1BE936A0-133B-429F-8FCE-4FD048D06F1A}" srcOrd="7" destOrd="0" parTransId="{57AFF463-D4D4-4BDE-A6FF-632214D64722}" sibTransId="{111EE81E-B076-4AC0-901B-AA11E2207FFF}"/>
    <dgm:cxn modelId="{BBE8A85E-6952-4006-AA7C-CADDD7271E4F}" type="presOf" srcId="{3BD566FD-6EAD-4513-9B7C-DD9E0418FF01}" destId="{0E9ECB01-59E0-43B5-B9CF-A4588090D1EA}" srcOrd="0" destOrd="6" presId="urn:microsoft.com/office/officeart/2005/8/layout/hList1"/>
    <dgm:cxn modelId="{A5625E87-1F21-45D8-95C9-B66532DE5E7D}" type="presOf" srcId="{401E12DA-E3EB-4726-9B7B-C35920665236}" destId="{0E9ECB01-59E0-43B5-B9CF-A4588090D1EA}" srcOrd="0" destOrd="5" presId="urn:microsoft.com/office/officeart/2005/8/layout/hList1"/>
    <dgm:cxn modelId="{42937301-FD43-4C21-BFFF-F441E87E6229}" srcId="{3864EB1D-52B5-4D90-873C-6B584CB4DD8D}" destId="{84454AA8-10E9-44B4-9512-1EEFD8282DB6}" srcOrd="3" destOrd="0" parTransId="{7AEB791A-234F-48C8-9674-C9CBC776F34D}" sibTransId="{363CE772-D932-4A2C-B227-8FCF7B0296F5}"/>
    <dgm:cxn modelId="{8E218777-CB4A-4B6B-865C-E9042B08EF2A}" srcId="{3864EB1D-52B5-4D90-873C-6B584CB4DD8D}" destId="{701BB2CD-C13B-4C9A-8A43-6B4A86930947}" srcOrd="1" destOrd="0" parTransId="{37A34010-7C2E-46DA-9608-9BDE2820AAD7}" sibTransId="{51007E2C-0C7F-4FC2-A86F-7E733A721145}"/>
    <dgm:cxn modelId="{C1A75603-5D32-4B84-8E4E-F6D230D07451}" srcId="{E84B01F5-B30B-478C-A289-A5A46EAAD688}" destId="{8E8D17CB-325F-46AE-B874-4AA8252B5F05}" srcOrd="2" destOrd="0" parTransId="{F3C0036B-EA15-4914-9E6D-A383453D1A97}" sibTransId="{352918A0-0E38-4B56-B2A6-F2C7020DD078}"/>
    <dgm:cxn modelId="{215C10A6-4AD4-470E-9668-34069641AE77}" type="presOf" srcId="{9C694879-5097-4FD5-A9D6-0DEC0026408B}" destId="{38F5B241-2093-4C7C-813B-60A5FFA7D7B2}" srcOrd="0" destOrd="0" presId="urn:microsoft.com/office/officeart/2005/8/layout/hList1"/>
    <dgm:cxn modelId="{4DAA489D-F7C5-4920-9946-8A2826894D47}" type="presOf" srcId="{01B0BDD9-E66B-4602-836B-BDAED8CAD4B8}" destId="{D9DD2515-7E0D-4B84-8A36-3D52877DB5B1}" srcOrd="0" destOrd="0" presId="urn:microsoft.com/office/officeart/2005/8/layout/hList1"/>
    <dgm:cxn modelId="{A461F7E7-8ABD-4D3F-8A2A-02A02FB3ED76}" srcId="{E84B01F5-B30B-478C-A289-A5A46EAAD688}" destId="{D404B254-0879-4A32-8F0A-DB12BF21BC33}" srcOrd="1" destOrd="0" parTransId="{AC796F5D-AAB6-4439-A34D-713ABFF4EE49}" sibTransId="{8A76BCE3-CB30-4090-8A47-447A52E39A88}"/>
    <dgm:cxn modelId="{1F18184C-3F22-4341-80AB-E52B1EC66796}" type="presOf" srcId="{8E8D17CB-325F-46AE-B874-4AA8252B5F05}" destId="{38F5B241-2093-4C7C-813B-60A5FFA7D7B2}" srcOrd="0" destOrd="2" presId="urn:microsoft.com/office/officeart/2005/8/layout/hList1"/>
    <dgm:cxn modelId="{B388428E-27FB-49AE-97F7-8A3FB861286B}" srcId="{4D45D1A5-611A-457F-B4B1-BDD64A8A8455}" destId="{3864EB1D-52B5-4D90-873C-6B584CB4DD8D}" srcOrd="2" destOrd="0" parTransId="{62B64CC5-FF98-408A-9A97-3688914309CD}" sibTransId="{736AF57E-F533-4FC2-A58C-9FCEC9A10BEC}"/>
    <dgm:cxn modelId="{06B6E884-44E0-4BDF-B1F2-310EBFBC6CF5}" srcId="{01B0BDD9-E66B-4602-836B-BDAED8CAD4B8}" destId="{17E4B76A-E4F7-4F45-8CD1-CE104C006414}" srcOrd="1" destOrd="0" parTransId="{03092ED5-5A64-4403-8E7A-1222D6AF50B0}" sibTransId="{C38F31B1-0647-4692-833D-01EC13E70A15}"/>
    <dgm:cxn modelId="{F71FD394-A178-42D5-AA84-2AE2905CFCB7}" type="presOf" srcId="{78C67E22-77CB-44FD-8C27-41BC6707B9E4}" destId="{8ADC5822-1330-4DA8-A5DA-F646494E3128}" srcOrd="0" destOrd="0" presId="urn:microsoft.com/office/officeart/2005/8/layout/hList1"/>
    <dgm:cxn modelId="{CB3E7883-39B0-496C-B48C-63CDBB809DA7}" type="presOf" srcId="{17E4B76A-E4F7-4F45-8CD1-CE104C006414}" destId="{8ADC5822-1330-4DA8-A5DA-F646494E3128}" srcOrd="0" destOrd="1" presId="urn:microsoft.com/office/officeart/2005/8/layout/hList1"/>
    <dgm:cxn modelId="{CDEEFD9F-4513-458F-AD82-E1E5B807EA34}" type="presOf" srcId="{E2279978-80B3-4872-AB32-903CC2BBF0EE}" destId="{0E9ECB01-59E0-43B5-B9CF-A4588090D1EA}" srcOrd="0" destOrd="0" presId="urn:microsoft.com/office/officeart/2005/8/layout/hList1"/>
    <dgm:cxn modelId="{81F5E88B-A516-467A-926B-430406C5C0B1}" type="presParOf" srcId="{6007F6E4-0B4B-4B54-8E7F-4FF0DC441BEC}" destId="{C0E6EDCC-438A-4192-891C-25571FD667ED}" srcOrd="0" destOrd="0" presId="urn:microsoft.com/office/officeart/2005/8/layout/hList1"/>
    <dgm:cxn modelId="{8D96D312-DE9A-44B6-8906-CAFB308896A9}" type="presParOf" srcId="{C0E6EDCC-438A-4192-891C-25571FD667ED}" destId="{D9DD2515-7E0D-4B84-8A36-3D52877DB5B1}" srcOrd="0" destOrd="0" presId="urn:microsoft.com/office/officeart/2005/8/layout/hList1"/>
    <dgm:cxn modelId="{23DD9FA2-4B22-434D-92D4-B0D067BAA881}" type="presParOf" srcId="{C0E6EDCC-438A-4192-891C-25571FD667ED}" destId="{8ADC5822-1330-4DA8-A5DA-F646494E3128}" srcOrd="1" destOrd="0" presId="urn:microsoft.com/office/officeart/2005/8/layout/hList1"/>
    <dgm:cxn modelId="{CA40A3CE-1430-4444-AF59-57E9B37EDC8B}" type="presParOf" srcId="{6007F6E4-0B4B-4B54-8E7F-4FF0DC441BEC}" destId="{60D74FAD-C293-4348-81E8-9D07C8A46A2D}" srcOrd="1" destOrd="0" presId="urn:microsoft.com/office/officeart/2005/8/layout/hList1"/>
    <dgm:cxn modelId="{9CDB4F66-3FC5-4227-A425-CD2C01DF6A1D}" type="presParOf" srcId="{6007F6E4-0B4B-4B54-8E7F-4FF0DC441BEC}" destId="{F2950FB0-7BE2-45DA-801A-256550F80A49}" srcOrd="2" destOrd="0" presId="urn:microsoft.com/office/officeart/2005/8/layout/hList1"/>
    <dgm:cxn modelId="{9CE8F031-F554-4F3C-A044-BA6802551876}" type="presParOf" srcId="{F2950FB0-7BE2-45DA-801A-256550F80A49}" destId="{6C9DD634-5CD7-4DC0-91D8-2062D0F339DC}" srcOrd="0" destOrd="0" presId="urn:microsoft.com/office/officeart/2005/8/layout/hList1"/>
    <dgm:cxn modelId="{0E476D86-5C59-4286-A6AE-556EFC5F7866}" type="presParOf" srcId="{F2950FB0-7BE2-45DA-801A-256550F80A49}" destId="{38F5B241-2093-4C7C-813B-60A5FFA7D7B2}" srcOrd="1" destOrd="0" presId="urn:microsoft.com/office/officeart/2005/8/layout/hList1"/>
    <dgm:cxn modelId="{01F49BE8-E96D-4F80-9F53-2A1F6343A1AC}" type="presParOf" srcId="{6007F6E4-0B4B-4B54-8E7F-4FF0DC441BEC}" destId="{900A91F2-86E1-40E1-B7EF-1F160D7B3C58}" srcOrd="3" destOrd="0" presId="urn:microsoft.com/office/officeart/2005/8/layout/hList1"/>
    <dgm:cxn modelId="{2236C1BC-6A2E-4353-9F14-35F5B14CD345}" type="presParOf" srcId="{6007F6E4-0B4B-4B54-8E7F-4FF0DC441BEC}" destId="{88E0AD23-2087-4131-80F8-C1ECBF10E012}" srcOrd="4" destOrd="0" presId="urn:microsoft.com/office/officeart/2005/8/layout/hList1"/>
    <dgm:cxn modelId="{C7696AE2-4AFE-4E33-B33B-E6F009A60F02}" type="presParOf" srcId="{88E0AD23-2087-4131-80F8-C1ECBF10E012}" destId="{26F67F0A-567E-400D-A617-45F49BA45515}" srcOrd="0" destOrd="0" presId="urn:microsoft.com/office/officeart/2005/8/layout/hList1"/>
    <dgm:cxn modelId="{81199AA3-D096-41E9-A076-357F38073A9B}" type="presParOf" srcId="{88E0AD23-2087-4131-80F8-C1ECBF10E012}" destId="{0E9ECB01-59E0-43B5-B9CF-A4588090D1E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324145-FAD1-45BC-941C-6C5E5F44CBF0}">
      <dsp:nvSpPr>
        <dsp:cNvPr id="0" name=""/>
        <dsp:cNvSpPr/>
      </dsp:nvSpPr>
      <dsp:spPr>
        <a:xfrm>
          <a:off x="168983" y="470336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1С:Бухгалтерия государственного учреждения</a:t>
          </a:r>
          <a:endParaRPr lang="ru-RU" sz="2100" kern="1200" dirty="0"/>
        </a:p>
      </dsp:txBody>
      <dsp:txXfrm>
        <a:off x="168983" y="470336"/>
        <a:ext cx="4036155" cy="1261298"/>
      </dsp:txXfrm>
    </dsp:sp>
    <dsp:sp modelId="{3F0AAC41-00E5-4FD0-A901-FB06D624B53E}">
      <dsp:nvSpPr>
        <dsp:cNvPr id="0" name=""/>
        <dsp:cNvSpPr/>
      </dsp:nvSpPr>
      <dsp:spPr>
        <a:xfrm>
          <a:off x="810" y="288149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5EC4AC8-46E4-41F3-B70E-818F7B385676}">
      <dsp:nvSpPr>
        <dsp:cNvPr id="0" name=""/>
        <dsp:cNvSpPr/>
      </dsp:nvSpPr>
      <dsp:spPr>
        <a:xfrm>
          <a:off x="4625474" y="470336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1С:Зарплата и кадры</a:t>
          </a:r>
          <a:endParaRPr lang="ru-RU" sz="2100" kern="1200" dirty="0"/>
        </a:p>
      </dsp:txBody>
      <dsp:txXfrm>
        <a:off x="4625474" y="470336"/>
        <a:ext cx="4036155" cy="1261298"/>
      </dsp:txXfrm>
    </dsp:sp>
    <dsp:sp modelId="{E205739B-5280-4073-B23D-D905C6FB752C}">
      <dsp:nvSpPr>
        <dsp:cNvPr id="0" name=""/>
        <dsp:cNvSpPr/>
      </dsp:nvSpPr>
      <dsp:spPr>
        <a:xfrm>
          <a:off x="4457301" y="288149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638938-7894-4F3D-B382-F724AF9736F5}">
      <dsp:nvSpPr>
        <dsp:cNvPr id="0" name=""/>
        <dsp:cNvSpPr/>
      </dsp:nvSpPr>
      <dsp:spPr>
        <a:xfrm>
          <a:off x="168983" y="2058171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100" kern="1200" dirty="0" smtClean="0"/>
            <a:t>1С:Предприятие 8.3</a:t>
          </a:r>
          <a:endParaRPr lang="ru-RU" sz="2100" kern="1200" dirty="0"/>
        </a:p>
      </dsp:txBody>
      <dsp:txXfrm>
        <a:off x="168983" y="2058171"/>
        <a:ext cx="4036155" cy="1261298"/>
      </dsp:txXfrm>
    </dsp:sp>
    <dsp:sp modelId="{4270851F-67AC-41FC-93DE-0060FC620B6A}">
      <dsp:nvSpPr>
        <dsp:cNvPr id="0" name=""/>
        <dsp:cNvSpPr/>
      </dsp:nvSpPr>
      <dsp:spPr>
        <a:xfrm>
          <a:off x="810" y="1875983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0A2075-F119-441A-B273-FD71320331F5}">
      <dsp:nvSpPr>
        <dsp:cNvPr id="0" name=""/>
        <dsp:cNvSpPr/>
      </dsp:nvSpPr>
      <dsp:spPr>
        <a:xfrm>
          <a:off x="4625474" y="2058171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Комплексная автоматизированная система</a:t>
          </a:r>
          <a:endParaRPr lang="ru-RU" sz="2100" kern="1200" dirty="0"/>
        </a:p>
      </dsp:txBody>
      <dsp:txXfrm>
        <a:off x="4625474" y="2058171"/>
        <a:ext cx="4036155" cy="1261298"/>
      </dsp:txXfrm>
    </dsp:sp>
    <dsp:sp modelId="{65FD791A-12BB-4198-A098-34A4891A6C31}">
      <dsp:nvSpPr>
        <dsp:cNvPr id="0" name=""/>
        <dsp:cNvSpPr/>
      </dsp:nvSpPr>
      <dsp:spPr>
        <a:xfrm>
          <a:off x="4457301" y="1875983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CE2095-868B-4EA0-9559-E14FCCBE9C53}">
      <dsp:nvSpPr>
        <dsp:cNvPr id="0" name=""/>
        <dsp:cNvSpPr/>
      </dsp:nvSpPr>
      <dsp:spPr>
        <a:xfrm>
          <a:off x="168983" y="3646006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1С:Электронное обучение. Образовательная организация</a:t>
          </a:r>
          <a:endParaRPr lang="ru-RU" sz="2100" kern="1200" dirty="0"/>
        </a:p>
      </dsp:txBody>
      <dsp:txXfrm>
        <a:off x="168983" y="3646006"/>
        <a:ext cx="4036155" cy="1261298"/>
      </dsp:txXfrm>
    </dsp:sp>
    <dsp:sp modelId="{99D2E05F-9CED-4625-B4CE-5C0087C3BCA2}">
      <dsp:nvSpPr>
        <dsp:cNvPr id="0" name=""/>
        <dsp:cNvSpPr/>
      </dsp:nvSpPr>
      <dsp:spPr>
        <a:xfrm>
          <a:off x="810" y="3463818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C150F4-93CE-47DE-98BA-28C3D2E5DF96}">
      <dsp:nvSpPr>
        <dsp:cNvPr id="0" name=""/>
        <dsp:cNvSpPr/>
      </dsp:nvSpPr>
      <dsp:spPr>
        <a:xfrm>
          <a:off x="4625474" y="3646006"/>
          <a:ext cx="4036155" cy="1261298"/>
        </a:xfrm>
        <a:prstGeom prst="rect">
          <a:avLst/>
        </a:prstGeom>
        <a:solidFill>
          <a:srgbClr val="F9E0CD"/>
        </a:solidFill>
        <a:ln w="10000" cap="flat" cmpd="sng" algn="ctr">
          <a:solidFill>
            <a:srgbClr val="E88D03"/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4320" tIns="80010" rIns="80010" bIns="80010" numCol="1" spcCol="1270" anchor="ctr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Автоматизированная система проведения испытаний</a:t>
          </a:r>
          <a:endParaRPr lang="ru-RU" sz="2100" kern="1200" dirty="0"/>
        </a:p>
      </dsp:txBody>
      <dsp:txXfrm>
        <a:off x="4625474" y="3646006"/>
        <a:ext cx="4036155" cy="1261298"/>
      </dsp:txXfrm>
    </dsp:sp>
    <dsp:sp modelId="{10FAE6A0-C1EE-464E-B428-B4A88BDDF941}">
      <dsp:nvSpPr>
        <dsp:cNvPr id="0" name=""/>
        <dsp:cNvSpPr/>
      </dsp:nvSpPr>
      <dsp:spPr>
        <a:xfrm>
          <a:off x="4457301" y="3463818"/>
          <a:ext cx="882909" cy="1324363"/>
        </a:xfrm>
        <a:prstGeom prst="rect">
          <a:avLst/>
        </a:prstGeom>
        <a:solidFill>
          <a:srgbClr val="E95C0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74F79E-6ECF-4A75-9085-DB2C0918ED77}">
      <dsp:nvSpPr>
        <dsp:cNvPr id="0" name=""/>
        <dsp:cNvSpPr/>
      </dsp:nvSpPr>
      <dsp:spPr>
        <a:xfrm>
          <a:off x="2408853" y="1207357"/>
          <a:ext cx="3007801" cy="3007801"/>
        </a:xfrm>
        <a:prstGeom prst="ellipse">
          <a:avLst/>
        </a:prstGeom>
        <a:solidFill>
          <a:srgbClr val="E95C0C">
            <a:alpha val="4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>
              <a:latin typeface="+mj-lt"/>
              <a:cs typeface="Arial" panose="020B0604020202020204" pitchFamily="34" charset="0"/>
            </a:rPr>
            <a:t>КАС</a:t>
          </a:r>
          <a:endParaRPr lang="ru-RU" sz="6500" kern="1200" dirty="0">
            <a:latin typeface="+mj-lt"/>
            <a:cs typeface="Arial" panose="020B0604020202020204" pitchFamily="34" charset="0"/>
          </a:endParaRPr>
        </a:p>
      </dsp:txBody>
      <dsp:txXfrm>
        <a:off x="2849335" y="1647839"/>
        <a:ext cx="2126837" cy="2126837"/>
      </dsp:txXfrm>
    </dsp:sp>
    <dsp:sp modelId="{8C60D618-7D4E-42C6-BD77-C5D98E7BB12F}">
      <dsp:nvSpPr>
        <dsp:cNvPr id="0" name=""/>
        <dsp:cNvSpPr/>
      </dsp:nvSpPr>
      <dsp:spPr>
        <a:xfrm>
          <a:off x="3160804" y="536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C0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n-lt"/>
              <a:cs typeface="Arial" panose="020B0604020202020204" pitchFamily="34" charset="0"/>
            </a:rPr>
            <a:t>БГУ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3381045" y="220777"/>
        <a:ext cx="1063418" cy="1063418"/>
      </dsp:txXfrm>
    </dsp:sp>
    <dsp:sp modelId="{252272CD-50B1-4842-8262-D04C71C7360E}">
      <dsp:nvSpPr>
        <dsp:cNvPr id="0" name=""/>
        <dsp:cNvSpPr/>
      </dsp:nvSpPr>
      <dsp:spPr>
        <a:xfrm>
          <a:off x="4857149" y="979922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err="1" smtClean="0">
              <a:latin typeface="+mn-lt"/>
              <a:cs typeface="Arial" panose="020B0604020202020204" pitchFamily="34" charset="0"/>
            </a:rPr>
            <a:t>ЗиК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5077390" y="1200163"/>
        <a:ext cx="1063418" cy="1063418"/>
      </dsp:txXfrm>
    </dsp:sp>
    <dsp:sp modelId="{DC9167B9-6C24-49A6-B016-1141F45729AF}">
      <dsp:nvSpPr>
        <dsp:cNvPr id="0" name=""/>
        <dsp:cNvSpPr/>
      </dsp:nvSpPr>
      <dsp:spPr>
        <a:xfrm>
          <a:off x="4857149" y="2938692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n-lt"/>
              <a:cs typeface="Arial" panose="020B0604020202020204" pitchFamily="34" charset="0"/>
            </a:rPr>
            <a:t>СКУД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5077390" y="3158933"/>
        <a:ext cx="1063418" cy="1063418"/>
      </dsp:txXfrm>
    </dsp:sp>
    <dsp:sp modelId="{2D1F6CC7-603E-43AE-A9E0-34A04517D973}">
      <dsp:nvSpPr>
        <dsp:cNvPr id="0" name=""/>
        <dsp:cNvSpPr/>
      </dsp:nvSpPr>
      <dsp:spPr>
        <a:xfrm>
          <a:off x="3160804" y="3918078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+mn-lt"/>
              <a:cs typeface="Arial" panose="020B0604020202020204" pitchFamily="34" charset="0"/>
            </a:rPr>
            <a:t>WiFi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3381045" y="4138319"/>
        <a:ext cx="1063418" cy="1063418"/>
      </dsp:txXfrm>
    </dsp:sp>
    <dsp:sp modelId="{7707E1E4-87BA-468F-8EE3-5E724A97DA67}">
      <dsp:nvSpPr>
        <dsp:cNvPr id="0" name=""/>
        <dsp:cNvSpPr/>
      </dsp:nvSpPr>
      <dsp:spPr>
        <a:xfrm>
          <a:off x="1464458" y="2938692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n-lt"/>
              <a:cs typeface="Arial" panose="020B0604020202020204" pitchFamily="34" charset="0"/>
            </a:rPr>
            <a:t>УОЦ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1684699" y="3158933"/>
        <a:ext cx="1063418" cy="1063418"/>
      </dsp:txXfrm>
    </dsp:sp>
    <dsp:sp modelId="{0B2E170B-FD5F-4314-9EB5-B5DE2F24315D}">
      <dsp:nvSpPr>
        <dsp:cNvPr id="0" name=""/>
        <dsp:cNvSpPr/>
      </dsp:nvSpPr>
      <dsp:spPr>
        <a:xfrm>
          <a:off x="1464458" y="979922"/>
          <a:ext cx="1503900" cy="1503900"/>
        </a:xfrm>
        <a:prstGeom prst="ellipse">
          <a:avLst/>
        </a:prstGeom>
        <a:solidFill>
          <a:srgbClr val="F9E0CD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>
              <a:latin typeface="+mn-lt"/>
              <a:cs typeface="Arial" panose="020B0604020202020204" pitchFamily="34" charset="0"/>
            </a:rPr>
            <a:t>УСО</a:t>
          </a:r>
          <a:endParaRPr lang="ru-RU" sz="3300" kern="1200" dirty="0">
            <a:latin typeface="+mn-lt"/>
            <a:cs typeface="Arial" panose="020B0604020202020204" pitchFamily="34" charset="0"/>
          </a:endParaRPr>
        </a:p>
      </dsp:txBody>
      <dsp:txXfrm>
        <a:off x="1684699" y="1200163"/>
        <a:ext cx="1063418" cy="106341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B33FC8-6E59-441A-9182-D47ABA0AFA25}">
      <dsp:nvSpPr>
        <dsp:cNvPr id="0" name=""/>
        <dsp:cNvSpPr/>
      </dsp:nvSpPr>
      <dsp:spPr>
        <a:xfrm>
          <a:off x="910369" y="2727883"/>
          <a:ext cx="594341" cy="22650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170" y="0"/>
              </a:lnTo>
              <a:lnTo>
                <a:pt x="297170" y="2265022"/>
              </a:lnTo>
              <a:lnTo>
                <a:pt x="594341" y="226502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148997" y="3801852"/>
        <a:ext cx="117085" cy="117085"/>
      </dsp:txXfrm>
    </dsp:sp>
    <dsp:sp modelId="{25AC726C-57F8-4C75-A7AD-0A58A972D710}">
      <dsp:nvSpPr>
        <dsp:cNvPr id="0" name=""/>
        <dsp:cNvSpPr/>
      </dsp:nvSpPr>
      <dsp:spPr>
        <a:xfrm>
          <a:off x="910369" y="2727883"/>
          <a:ext cx="594341" cy="11325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97170" y="0"/>
              </a:lnTo>
              <a:lnTo>
                <a:pt x="297170" y="1132511"/>
              </a:lnTo>
              <a:lnTo>
                <a:pt x="594341" y="11325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75565" y="3262164"/>
        <a:ext cx="63949" cy="63949"/>
      </dsp:txXfrm>
    </dsp:sp>
    <dsp:sp modelId="{04F7DAFD-2334-4EA3-97E5-716487F79C61}">
      <dsp:nvSpPr>
        <dsp:cNvPr id="0" name=""/>
        <dsp:cNvSpPr/>
      </dsp:nvSpPr>
      <dsp:spPr>
        <a:xfrm>
          <a:off x="910369" y="2682163"/>
          <a:ext cx="59434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594341" y="4572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92681" y="2713024"/>
        <a:ext cx="29717" cy="29717"/>
      </dsp:txXfrm>
    </dsp:sp>
    <dsp:sp modelId="{21E054D8-3058-467B-B199-E0398BA85178}">
      <dsp:nvSpPr>
        <dsp:cNvPr id="0" name=""/>
        <dsp:cNvSpPr/>
      </dsp:nvSpPr>
      <dsp:spPr>
        <a:xfrm>
          <a:off x="910369" y="1595372"/>
          <a:ext cx="594341" cy="1132511"/>
        </a:xfrm>
        <a:custGeom>
          <a:avLst/>
          <a:gdLst/>
          <a:ahLst/>
          <a:cxnLst/>
          <a:rect l="0" t="0" r="0" b="0"/>
          <a:pathLst>
            <a:path>
              <a:moveTo>
                <a:pt x="0" y="1132511"/>
              </a:moveTo>
              <a:lnTo>
                <a:pt x="297170" y="1132511"/>
              </a:lnTo>
              <a:lnTo>
                <a:pt x="297170" y="0"/>
              </a:lnTo>
              <a:lnTo>
                <a:pt x="5943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1175565" y="2129653"/>
        <a:ext cx="63949" cy="63949"/>
      </dsp:txXfrm>
    </dsp:sp>
    <dsp:sp modelId="{EB4FB978-275A-4C7C-AEE0-12CC320529BD}">
      <dsp:nvSpPr>
        <dsp:cNvPr id="0" name=""/>
        <dsp:cNvSpPr/>
      </dsp:nvSpPr>
      <dsp:spPr>
        <a:xfrm>
          <a:off x="910369" y="462861"/>
          <a:ext cx="594341" cy="2265022"/>
        </a:xfrm>
        <a:custGeom>
          <a:avLst/>
          <a:gdLst/>
          <a:ahLst/>
          <a:cxnLst/>
          <a:rect l="0" t="0" r="0" b="0"/>
          <a:pathLst>
            <a:path>
              <a:moveTo>
                <a:pt x="0" y="2265022"/>
              </a:moveTo>
              <a:lnTo>
                <a:pt x="297170" y="2265022"/>
              </a:lnTo>
              <a:lnTo>
                <a:pt x="297170" y="0"/>
              </a:lnTo>
              <a:lnTo>
                <a:pt x="59434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1148997" y="1536829"/>
        <a:ext cx="117085" cy="117085"/>
      </dsp:txXfrm>
    </dsp:sp>
    <dsp:sp modelId="{888C989A-C158-48D6-92B9-B3FB12D8BD37}">
      <dsp:nvSpPr>
        <dsp:cNvPr id="0" name=""/>
        <dsp:cNvSpPr/>
      </dsp:nvSpPr>
      <dsp:spPr>
        <a:xfrm rot="16200000">
          <a:off x="-1926869" y="2274879"/>
          <a:ext cx="4768468" cy="906008"/>
        </a:xfrm>
        <a:prstGeom prst="rect">
          <a:avLst/>
        </a:prstGeom>
        <a:solidFill>
          <a:srgbClr val="E95C0C"/>
        </a:solidFill>
        <a:ln w="254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2800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300" kern="1200" dirty="0" smtClean="0"/>
            <a:t>КИМ</a:t>
          </a:r>
          <a:endParaRPr lang="ru-RU" sz="6300" kern="1200" dirty="0"/>
        </a:p>
      </dsp:txBody>
      <dsp:txXfrm>
        <a:off x="-1926869" y="2274879"/>
        <a:ext cx="4768468" cy="906008"/>
      </dsp:txXfrm>
    </dsp:sp>
    <dsp:sp modelId="{357263BC-8124-4EB7-A0F4-32BAEFCDD9AC}">
      <dsp:nvSpPr>
        <dsp:cNvPr id="0" name=""/>
        <dsp:cNvSpPr/>
      </dsp:nvSpPr>
      <dsp:spPr>
        <a:xfrm>
          <a:off x="1504711" y="9856"/>
          <a:ext cx="7111805" cy="906008"/>
        </a:xfrm>
        <a:prstGeom prst="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88D03"/>
          </a:solidFill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Обмен данными о студентах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1504711" y="9856"/>
        <a:ext cx="7111805" cy="906008"/>
      </dsp:txXfrm>
    </dsp:sp>
    <dsp:sp modelId="{0E83316A-2BF3-48E2-8517-7C4B8B64EFE1}">
      <dsp:nvSpPr>
        <dsp:cNvPr id="0" name=""/>
        <dsp:cNvSpPr/>
      </dsp:nvSpPr>
      <dsp:spPr>
        <a:xfrm>
          <a:off x="1504711" y="1142367"/>
          <a:ext cx="7111805" cy="906008"/>
        </a:xfrm>
        <a:prstGeom prst="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88D03"/>
          </a:solidFill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kern="1200" dirty="0" smtClean="0">
              <a:solidFill>
                <a:schemeClr val="tx1"/>
              </a:solidFill>
            </a:rPr>
            <a:t>Учёт заявок на общежитие</a:t>
          </a:r>
          <a:endParaRPr lang="ru-RU" sz="2900" kern="1200" dirty="0">
            <a:solidFill>
              <a:schemeClr val="tx1"/>
            </a:solidFill>
          </a:endParaRPr>
        </a:p>
      </dsp:txBody>
      <dsp:txXfrm>
        <a:off x="1504711" y="1142367"/>
        <a:ext cx="7111805" cy="906008"/>
      </dsp:txXfrm>
    </dsp:sp>
    <dsp:sp modelId="{160DB383-C924-4E04-80CA-E7BF392963AE}">
      <dsp:nvSpPr>
        <dsp:cNvPr id="0" name=""/>
        <dsp:cNvSpPr/>
      </dsp:nvSpPr>
      <dsp:spPr>
        <a:xfrm>
          <a:off x="1504711" y="2274879"/>
          <a:ext cx="7111805" cy="906008"/>
        </a:xfrm>
        <a:prstGeom prst="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88D03"/>
          </a:solidFill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Управление доступом в общежитие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04711" y="2274879"/>
        <a:ext cx="7111805" cy="906008"/>
      </dsp:txXfrm>
    </dsp:sp>
    <dsp:sp modelId="{D54544F9-6E9D-4EE9-8AE1-FFDD2D311454}">
      <dsp:nvSpPr>
        <dsp:cNvPr id="0" name=""/>
        <dsp:cNvSpPr/>
      </dsp:nvSpPr>
      <dsp:spPr>
        <a:xfrm>
          <a:off x="1504711" y="3407390"/>
          <a:ext cx="7111805" cy="906008"/>
        </a:xfrm>
        <a:prstGeom prst="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88D03"/>
          </a:solidFill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solidFill>
                <a:schemeClr val="tx1"/>
              </a:solidFill>
            </a:rPr>
            <a:t>Передача информации об оплате услуг</a:t>
          </a:r>
          <a:endParaRPr lang="ru-RU" sz="2800" kern="1200" dirty="0">
            <a:solidFill>
              <a:schemeClr val="tx1"/>
            </a:solidFill>
          </a:endParaRPr>
        </a:p>
      </dsp:txBody>
      <dsp:txXfrm>
        <a:off x="1504711" y="3407390"/>
        <a:ext cx="7111805" cy="906008"/>
      </dsp:txXfrm>
    </dsp:sp>
    <dsp:sp modelId="{F8A9E460-CDBC-40AF-A735-CA43C7DBC99F}">
      <dsp:nvSpPr>
        <dsp:cNvPr id="0" name=""/>
        <dsp:cNvSpPr/>
      </dsp:nvSpPr>
      <dsp:spPr>
        <a:xfrm>
          <a:off x="1504711" y="4539901"/>
          <a:ext cx="7111805" cy="906008"/>
        </a:xfrm>
        <a:prstGeom prst="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88D03"/>
          </a:solidFill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" tIns="17145" rIns="17145" bIns="1714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kern="1200" dirty="0" smtClean="0">
              <a:solidFill>
                <a:schemeClr val="tx1"/>
              </a:solidFill>
            </a:rPr>
            <a:t>Загрузка и актуализация данных</a:t>
          </a:r>
          <a:endParaRPr lang="ru-RU" sz="2700" kern="1200" dirty="0">
            <a:solidFill>
              <a:schemeClr val="tx1"/>
            </a:solidFill>
          </a:endParaRPr>
        </a:p>
      </dsp:txBody>
      <dsp:txXfrm>
        <a:off x="1504711" y="4539901"/>
        <a:ext cx="7111805" cy="90600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6ECE6-A400-4AB4-87D5-0F6C6B86BBC8}">
      <dsp:nvSpPr>
        <dsp:cNvPr id="0" name=""/>
        <dsp:cNvSpPr/>
      </dsp:nvSpPr>
      <dsp:spPr>
        <a:xfrm>
          <a:off x="0" y="8256"/>
          <a:ext cx="6604000" cy="1093538"/>
        </a:xfrm>
        <a:prstGeom prst="rect">
          <a:avLst/>
        </a:prstGeom>
        <a:solidFill>
          <a:srgbClr val="E95C0C">
            <a:alpha val="70000"/>
          </a:srgbClr>
        </a:solidFill>
        <a:ln w="38100">
          <a:solidFill>
            <a:srgbClr val="E95C0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cap="all" baseline="0" dirty="0" smtClean="0">
              <a:solidFill>
                <a:schemeClr val="tx1"/>
              </a:solidFill>
              <a:latin typeface="+mn-lt"/>
            </a:rPr>
            <a:t>системы автоматизации</a:t>
          </a:r>
          <a:endParaRPr lang="ru-RU" sz="4000" kern="1200" cap="all" baseline="0" dirty="0">
            <a:solidFill>
              <a:schemeClr val="tx1"/>
            </a:solidFill>
            <a:latin typeface="+mn-lt"/>
          </a:endParaRPr>
        </a:p>
      </dsp:txBody>
      <dsp:txXfrm>
        <a:off x="0" y="8256"/>
        <a:ext cx="6604000" cy="1093538"/>
      </dsp:txXfrm>
    </dsp:sp>
    <dsp:sp modelId="{4DA1A966-EDF4-4412-8DE7-171CEBB08CF8}">
      <dsp:nvSpPr>
        <dsp:cNvPr id="0" name=""/>
        <dsp:cNvSpPr/>
      </dsp:nvSpPr>
      <dsp:spPr>
        <a:xfrm>
          <a:off x="3224" y="1093538"/>
          <a:ext cx="2199183" cy="2296430"/>
        </a:xfrm>
        <a:prstGeom prst="rect">
          <a:avLst/>
        </a:prstGeom>
        <a:solidFill>
          <a:srgbClr val="F9E0CD"/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Управление студенческими общежитиями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3224" y="1093538"/>
        <a:ext cx="2199183" cy="2296430"/>
      </dsp:txXfrm>
    </dsp:sp>
    <dsp:sp modelId="{F3B2FF93-02FA-49C0-8AED-CEF875F87898}">
      <dsp:nvSpPr>
        <dsp:cNvPr id="0" name=""/>
        <dsp:cNvSpPr/>
      </dsp:nvSpPr>
      <dsp:spPr>
        <a:xfrm>
          <a:off x="2202408" y="1093538"/>
          <a:ext cx="2199183" cy="2296430"/>
        </a:xfrm>
        <a:prstGeom prst="rect">
          <a:avLst/>
        </a:prstGeom>
        <a:solidFill>
          <a:srgbClr val="F9E0CD"/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Учебно-образовательный центр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«Академия»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202408" y="1093538"/>
        <a:ext cx="2199183" cy="2296430"/>
      </dsp:txXfrm>
    </dsp:sp>
    <dsp:sp modelId="{4F0F8490-C66A-4C69-824B-0FEF3CB6B871}">
      <dsp:nvSpPr>
        <dsp:cNvPr id="0" name=""/>
        <dsp:cNvSpPr/>
      </dsp:nvSpPr>
      <dsp:spPr>
        <a:xfrm>
          <a:off x="4404816" y="1093538"/>
          <a:ext cx="2199183" cy="2296430"/>
        </a:xfrm>
        <a:prstGeom prst="rect">
          <a:avLst/>
        </a:prstGeom>
        <a:solidFill>
          <a:srgbClr val="F9E0CD"/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solidFill>
                <a:schemeClr val="tx1"/>
              </a:solidFill>
            </a:rPr>
            <a:t>Кадровый архив института</a:t>
          </a:r>
          <a:endParaRPr lang="ru-RU" sz="2400" kern="1200" dirty="0">
            <a:solidFill>
              <a:schemeClr val="tx1"/>
            </a:solidFill>
          </a:endParaRPr>
        </a:p>
      </dsp:txBody>
      <dsp:txXfrm>
        <a:off x="4404816" y="1093538"/>
        <a:ext cx="2199183" cy="2296430"/>
      </dsp:txXfrm>
    </dsp:sp>
    <dsp:sp modelId="{15E6DE3F-C532-455D-B8E7-7ED63B8C40EB}">
      <dsp:nvSpPr>
        <dsp:cNvPr id="0" name=""/>
        <dsp:cNvSpPr/>
      </dsp:nvSpPr>
      <dsp:spPr>
        <a:xfrm>
          <a:off x="0" y="3389968"/>
          <a:ext cx="6604000" cy="255158"/>
        </a:xfrm>
        <a:prstGeom prst="rect">
          <a:avLst/>
        </a:prstGeom>
        <a:solidFill>
          <a:srgbClr val="E95C0C">
            <a:alpha val="70000"/>
          </a:srgbClr>
        </a:solidFill>
        <a:ln w="38100">
          <a:solidFill>
            <a:srgbClr val="E95C0C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969EB2-0774-498F-94E9-9F076C00E809}">
      <dsp:nvSpPr>
        <dsp:cNvPr id="0" name=""/>
        <dsp:cNvSpPr/>
      </dsp:nvSpPr>
      <dsp:spPr>
        <a:xfrm rot="16200000">
          <a:off x="550333" y="-550333"/>
          <a:ext cx="2201333" cy="3302000"/>
        </a:xfrm>
        <a:prstGeom prst="round1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0" i="0" kern="1200" dirty="0" smtClean="0">
              <a:solidFill>
                <a:schemeClr val="tx1"/>
              </a:solidFill>
            </a:rPr>
            <a:t>Новая конфигурация </a:t>
          </a:r>
          <a:endParaRPr lang="ru-RU" sz="3100" b="0" i="0" kern="1200" dirty="0">
            <a:solidFill>
              <a:schemeClr val="tx1"/>
            </a:solidFill>
          </a:endParaRPr>
        </a:p>
      </dsp:txBody>
      <dsp:txXfrm rot="5400000">
        <a:off x="-1" y="1"/>
        <a:ext cx="3302000" cy="1651000"/>
      </dsp:txXfrm>
    </dsp:sp>
    <dsp:sp modelId="{9C2C3F37-8633-49B0-A307-4309AFF8FB20}">
      <dsp:nvSpPr>
        <dsp:cNvPr id="0" name=""/>
        <dsp:cNvSpPr/>
      </dsp:nvSpPr>
      <dsp:spPr>
        <a:xfrm>
          <a:off x="3302000" y="0"/>
          <a:ext cx="3302000" cy="2201333"/>
        </a:xfrm>
        <a:prstGeom prst="round1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Мобильное приложение</a:t>
          </a:r>
          <a:endParaRPr lang="ru-RU" sz="3100" kern="1200" dirty="0">
            <a:solidFill>
              <a:schemeClr val="tx1"/>
            </a:solidFill>
          </a:endParaRPr>
        </a:p>
      </dsp:txBody>
      <dsp:txXfrm>
        <a:off x="3302000" y="0"/>
        <a:ext cx="3302000" cy="1651000"/>
      </dsp:txXfrm>
    </dsp:sp>
    <dsp:sp modelId="{CF9CB360-AE20-4EA2-B171-34AFD09E6E1C}">
      <dsp:nvSpPr>
        <dsp:cNvPr id="0" name=""/>
        <dsp:cNvSpPr/>
      </dsp:nvSpPr>
      <dsp:spPr>
        <a:xfrm rot="10800000">
          <a:off x="0" y="2201333"/>
          <a:ext cx="3302000" cy="2201333"/>
        </a:xfrm>
        <a:prstGeom prst="round1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Модуль оценки эффективности деятельности</a:t>
          </a:r>
          <a:endParaRPr lang="ru-RU" sz="3100" kern="1200" dirty="0">
            <a:solidFill>
              <a:schemeClr val="tx1"/>
            </a:solidFill>
          </a:endParaRPr>
        </a:p>
      </dsp:txBody>
      <dsp:txXfrm rot="10800000">
        <a:off x="0" y="2751666"/>
        <a:ext cx="3302000" cy="1651000"/>
      </dsp:txXfrm>
    </dsp:sp>
    <dsp:sp modelId="{760E6F0A-847B-4C4F-932E-F8B1DB888E88}">
      <dsp:nvSpPr>
        <dsp:cNvPr id="0" name=""/>
        <dsp:cNvSpPr/>
      </dsp:nvSpPr>
      <dsp:spPr>
        <a:xfrm rot="5400000">
          <a:off x="3852333" y="1651000"/>
          <a:ext cx="2201333" cy="3302000"/>
        </a:xfrm>
        <a:prstGeom prst="round1Rect">
          <a:avLst/>
        </a:prstGeom>
        <a:solidFill>
          <a:srgbClr val="E88D03">
            <a:alpha val="20000"/>
          </a:srgbClr>
        </a:solidFill>
        <a:ln w="381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>
              <a:solidFill>
                <a:schemeClr val="tx1"/>
              </a:solidFill>
            </a:rPr>
            <a:t>Новые экранные формы</a:t>
          </a:r>
          <a:endParaRPr lang="ru-RU" sz="3100" kern="1200" dirty="0">
            <a:solidFill>
              <a:schemeClr val="tx1"/>
            </a:solidFill>
          </a:endParaRPr>
        </a:p>
      </dsp:txBody>
      <dsp:txXfrm rot="-5400000">
        <a:off x="3301999" y="2751666"/>
        <a:ext cx="3302000" cy="1651000"/>
      </dsp:txXfrm>
    </dsp:sp>
    <dsp:sp modelId="{1E4ACDF6-E319-47F0-8E7E-360868D22ADD}">
      <dsp:nvSpPr>
        <dsp:cNvPr id="0" name=""/>
        <dsp:cNvSpPr/>
      </dsp:nvSpPr>
      <dsp:spPr>
        <a:xfrm>
          <a:off x="2311399" y="1651000"/>
          <a:ext cx="1981200" cy="1100666"/>
        </a:xfrm>
        <a:prstGeom prst="roundRect">
          <a:avLst/>
        </a:prstGeom>
        <a:solidFill>
          <a:srgbClr val="E95C0C"/>
        </a:solidFill>
        <a:ln w="254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880" tIns="182880" rIns="182880" bIns="18288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800" b="0" kern="12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СЭД</a:t>
          </a:r>
          <a:endParaRPr lang="ru-RU" sz="4800" b="0" kern="1200" dirty="0">
            <a:solidFill>
              <a:schemeClr val="bg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365129" y="1704730"/>
        <a:ext cx="1873740" cy="993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D2515-7E0D-4B84-8A36-3D52877DB5B1}">
      <dsp:nvSpPr>
        <dsp:cNvPr id="0" name=""/>
        <dsp:cNvSpPr/>
      </dsp:nvSpPr>
      <dsp:spPr>
        <a:xfrm>
          <a:off x="2826" y="225081"/>
          <a:ext cx="2755845" cy="993501"/>
        </a:xfrm>
        <a:prstGeom prst="rect">
          <a:avLst/>
        </a:prstGeom>
        <a:solidFill>
          <a:srgbClr val="E88D03"/>
        </a:solidFill>
        <a:ln w="25400" cap="flat" cmpd="sng" algn="ctr">
          <a:solidFill>
            <a:srgbClr val="E88D03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Автоматизированная система проведения испытаний</a:t>
          </a:r>
          <a:endParaRPr lang="ru-RU" sz="2100" kern="1200" dirty="0"/>
        </a:p>
      </dsp:txBody>
      <dsp:txXfrm>
        <a:off x="2826" y="225081"/>
        <a:ext cx="2755845" cy="993501"/>
      </dsp:txXfrm>
    </dsp:sp>
    <dsp:sp modelId="{8ADC5822-1330-4DA8-A5DA-F646494E3128}">
      <dsp:nvSpPr>
        <dsp:cNvPr id="0" name=""/>
        <dsp:cNvSpPr/>
      </dsp:nvSpPr>
      <dsp:spPr>
        <a:xfrm>
          <a:off x="2826" y="1218582"/>
          <a:ext cx="2755845" cy="40351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Вступительные испытания в магистратуру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Промежуточные испытания – учебные и административные подразделения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Итоговые испытания – </a:t>
          </a:r>
          <a:r>
            <a:rPr lang="en-US" sz="2000" kern="1200" dirty="0" smtClean="0"/>
            <a:t> </a:t>
          </a:r>
          <a:r>
            <a:rPr lang="ru-RU" sz="2000" kern="1200" dirty="0" smtClean="0"/>
            <a:t>   </a:t>
          </a:r>
          <a:r>
            <a:rPr lang="en-US" sz="2000" kern="1200" dirty="0" smtClean="0"/>
            <a:t> </a:t>
          </a:r>
          <a:r>
            <a:rPr lang="ru-RU" sz="2000" kern="1200" dirty="0" smtClean="0"/>
            <a:t>факультеты</a:t>
          </a:r>
          <a:endParaRPr lang="ru-RU" sz="2000" kern="1200" dirty="0"/>
        </a:p>
      </dsp:txBody>
      <dsp:txXfrm>
        <a:off x="2826" y="1218582"/>
        <a:ext cx="2755845" cy="4035150"/>
      </dsp:txXfrm>
    </dsp:sp>
    <dsp:sp modelId="{6C9DD634-5CD7-4DC0-91D8-2062D0F339DC}">
      <dsp:nvSpPr>
        <dsp:cNvPr id="0" name=""/>
        <dsp:cNvSpPr/>
      </dsp:nvSpPr>
      <dsp:spPr>
        <a:xfrm>
          <a:off x="3144490" y="225081"/>
          <a:ext cx="2755845" cy="993501"/>
        </a:xfrm>
        <a:prstGeom prst="rect">
          <a:avLst/>
        </a:prstGeom>
        <a:solidFill>
          <a:srgbClr val="961916"/>
        </a:solidFill>
        <a:ln w="25400" cap="flat" cmpd="sng" algn="ctr">
          <a:solidFill>
            <a:srgbClr val="961916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Дистанционные проекты</a:t>
          </a:r>
          <a:endParaRPr lang="ru-RU" sz="2100" kern="1200" dirty="0"/>
        </a:p>
      </dsp:txBody>
      <dsp:txXfrm>
        <a:off x="3144490" y="225081"/>
        <a:ext cx="2755845" cy="993501"/>
      </dsp:txXfrm>
    </dsp:sp>
    <dsp:sp modelId="{38F5B241-2093-4C7C-813B-60A5FFA7D7B2}">
      <dsp:nvSpPr>
        <dsp:cNvPr id="0" name=""/>
        <dsp:cNvSpPr/>
      </dsp:nvSpPr>
      <dsp:spPr>
        <a:xfrm>
          <a:off x="3144490" y="1218582"/>
          <a:ext cx="2755845" cy="403515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Дистанционные курсы повышения квалификации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/>
            <a:t>Заочный этап олимпиады для школьников по дисциплине «Менеджмент»</a:t>
          </a:r>
          <a:endParaRPr lang="ru-RU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100" kern="1200" dirty="0"/>
        </a:p>
      </dsp:txBody>
      <dsp:txXfrm>
        <a:off x="3144490" y="1218582"/>
        <a:ext cx="2755845" cy="4035150"/>
      </dsp:txXfrm>
    </dsp:sp>
    <dsp:sp modelId="{26F67F0A-567E-400D-A617-45F49BA45515}">
      <dsp:nvSpPr>
        <dsp:cNvPr id="0" name=""/>
        <dsp:cNvSpPr/>
      </dsp:nvSpPr>
      <dsp:spPr>
        <a:xfrm>
          <a:off x="6286154" y="225081"/>
          <a:ext cx="2755845" cy="993501"/>
        </a:xfrm>
        <a:prstGeom prst="rect">
          <a:avLst/>
        </a:prstGeom>
        <a:solidFill>
          <a:srgbClr val="E95C0C"/>
        </a:solidFill>
        <a:ln w="25400" cap="flat" cmpd="sng" algn="ctr">
          <a:solidFill>
            <a:srgbClr val="E95C0C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/>
            <a:t>Дистанционные подготовительные курсы</a:t>
          </a:r>
          <a:endParaRPr lang="ru-RU" sz="2100" kern="1200" dirty="0"/>
        </a:p>
      </dsp:txBody>
      <dsp:txXfrm>
        <a:off x="6286154" y="225081"/>
        <a:ext cx="2755845" cy="993501"/>
      </dsp:txXfrm>
    </dsp:sp>
    <dsp:sp modelId="{0E9ECB01-59E0-43B5-B9CF-A4588090D1EA}">
      <dsp:nvSpPr>
        <dsp:cNvPr id="0" name=""/>
        <dsp:cNvSpPr/>
      </dsp:nvSpPr>
      <dsp:spPr>
        <a:xfrm>
          <a:off x="6286154" y="1218582"/>
          <a:ext cx="2755845" cy="403515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История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Обществознание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История таможенного дела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Средний балл – 94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Получены РИД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Тренировочное тестирование       для абитуриентов магистратуры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238 абитуриентов за 2017-2018 годы</a:t>
          </a:r>
          <a:endParaRPr lang="ru-RU" sz="2000" kern="1200" dirty="0"/>
        </a:p>
      </dsp:txBody>
      <dsp:txXfrm>
        <a:off x="6286154" y="1218582"/>
        <a:ext cx="2755845" cy="40351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9831"/>
            <a:ext cx="2946400" cy="496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5F37DE0-CB3A-43E7-B6FE-5B29E44AE8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38962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2055017-20AD-4396-BE6D-FCB898E01A78}" type="datetimeFigureOut">
              <a:rPr lang="ru-RU"/>
              <a:pPr>
                <a:defRPr/>
              </a:pPr>
              <a:t>22.01.2019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710"/>
            <a:ext cx="5438775" cy="4466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C305D8A2-0D6C-4A41-AE6A-0FCBFACE41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6741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2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277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3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18527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4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097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5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368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6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233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7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03890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56D4334-9885-4BF6-8AEC-1CBAD5533BCA}" type="slidenum">
              <a:rPr lang="ru-RU" smtClean="0"/>
              <a:pPr>
                <a:defRPr/>
              </a:pPr>
              <a:t>8</a:t>
            </a:fld>
            <a:endParaRPr lang="ru-RU" smtClean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23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57212" y="5349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412750" y="4853412"/>
            <a:ext cx="916305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12750" y="3886200"/>
            <a:ext cx="916305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915400" y="6473825"/>
            <a:ext cx="8223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2AADB-8D37-4B69-A133-9D9A011395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770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20664-02FC-4969-AA0E-FCA0C65AAA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793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429500" y="549277"/>
            <a:ext cx="1981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549277"/>
            <a:ext cx="67691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ED713-06CC-4FE2-A4F6-A88E5B5A5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9799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4905D-47FE-4FDA-A725-FCCA7F15E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5215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4905D-47FE-4FDA-A725-FCCA7F15E3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49988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617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13033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6043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195762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825625"/>
            <a:ext cx="41957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22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38509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6364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879850" y="76200"/>
            <a:ext cx="31369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915400" y="6473825"/>
            <a:ext cx="8223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D2C6B-15D0-4F7E-A39F-A8A2D8DBAA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45517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12343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1390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105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6203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89775" y="365125"/>
            <a:ext cx="2135188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56337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1108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57212" y="3444903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12750" y="1676400"/>
            <a:ext cx="916305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95515" y="2947086"/>
            <a:ext cx="94107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C492B-8D0C-46A1-9FB4-231E37A338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97182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30200" y="1600200"/>
            <a:ext cx="45402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70535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EBDCC-DD44-42AE-97FD-A711BDE2F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4396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6019801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30200" y="5410200"/>
            <a:ext cx="932815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4898" y="666750"/>
            <a:ext cx="4648102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5032111" y="666750"/>
            <a:ext cx="4649928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4898" y="1316038"/>
            <a:ext cx="4648102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5036124" y="1316038"/>
            <a:ext cx="4645914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915400" y="6477000"/>
            <a:ext cx="8255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8153D4-3572-4326-90AE-9482074EEF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9313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26898" y="457200"/>
            <a:ext cx="94107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5F7B-4D5A-4E01-A3F7-C5542FEB9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076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257433" y="6411097"/>
            <a:ext cx="825500" cy="24447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19F96FF4-917C-449D-B9A9-77DE177852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7557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57212" y="5849118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95300" y="5486400"/>
            <a:ext cx="916305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95300" y="609600"/>
            <a:ext cx="3259006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872971" y="609600"/>
            <a:ext cx="5785379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EFF3B-A65A-4C6A-8291-028940D0E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2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797300" y="616634"/>
            <a:ext cx="54483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412750" y="4993760"/>
            <a:ext cx="635635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412750" y="5533218"/>
            <a:ext cx="635635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C2E2B-72A3-4959-AD88-99E0D8285E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787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30200" y="1554163"/>
            <a:ext cx="94107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7016750" y="76200"/>
            <a:ext cx="272415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384550" y="76200"/>
            <a:ext cx="36322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915400" y="6477000"/>
            <a:ext cx="8255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5D64905D-47FE-4FDA-A725-FCCA7F15E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30200" y="457200"/>
            <a:ext cx="94107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57212" y="1050899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57212" y="1057987"/>
            <a:ext cx="9348788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33" r:id="rId4"/>
    <p:sldLayoutId id="2147483842" r:id="rId5"/>
    <p:sldLayoutId id="2147483834" r:id="rId6"/>
    <p:sldLayoutId id="2147483835" r:id="rId7"/>
    <p:sldLayoutId id="2147483843" r:id="rId8"/>
    <p:sldLayoutId id="2147483836" r:id="rId9"/>
    <p:sldLayoutId id="2147483837" r:id="rId10"/>
    <p:sldLayoutId id="2147483838" r:id="rId11"/>
    <p:sldLayoutId id="2147483844" r:id="rId12"/>
    <p:sldLayoutId id="2147483845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1038" y="365125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81038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7263E-CA4E-4FBD-ADD9-F91AB7B1B6C9}" type="datetimeFigureOut">
              <a:rPr lang="ru-RU" smtClean="0"/>
              <a:t>22.01.2019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1363" y="6356350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996113" y="6356350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C05332-2748-43A6-AB7F-338FA2114C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6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Relationship Id="rId9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Relationship Id="rId9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Relationship Id="rId9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107161" y="1820216"/>
            <a:ext cx="6826250" cy="186204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Опыт применения решений </a:t>
            </a:r>
          </a:p>
          <a:p>
            <a:pPr algn="ctr">
              <a:defRPr/>
            </a:pP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на платформе 1с:предприятие </a:t>
            </a:r>
          </a:p>
          <a:p>
            <a:pPr algn="ctr">
              <a:defRPr/>
            </a:pP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при построении единого информационного пространства </a:t>
            </a:r>
          </a:p>
          <a:p>
            <a:pPr algn="ctr">
              <a:defRPr/>
            </a:pP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Сзиу РАНХ</a:t>
            </a:r>
            <a:r>
              <a:rPr lang="ru-RU" sz="18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ГС</a:t>
            </a:r>
            <a:endParaRPr lang="ru-RU" sz="2300" b="1" cap="all" dirty="0">
              <a:solidFill>
                <a:srgbClr val="96191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Text Box 24"/>
          <p:cNvSpPr txBox="1">
            <a:spLocks noChangeArrowheads="1"/>
          </p:cNvSpPr>
          <p:nvPr/>
        </p:nvSpPr>
        <p:spPr bwMode="auto">
          <a:xfrm>
            <a:off x="2256179" y="4107035"/>
            <a:ext cx="6528214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"/>
              <a:defRPr sz="3200">
                <a:solidFill>
                  <a:schemeClr val="tx2"/>
                </a:solidFill>
                <a:latin typeface="Franklin Gothic Book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"/>
              <a:defRPr sz="2800">
                <a:solidFill>
                  <a:schemeClr val="tx2"/>
                </a:solidFill>
                <a:latin typeface="Franklin Gothic Book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"/>
              <a:defRPr sz="2400">
                <a:solidFill>
                  <a:schemeClr val="tx2"/>
                </a:solidFill>
                <a:latin typeface="Franklin Gothic Book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 2" pitchFamily="18" charset="2"/>
              <a:buChar char=""/>
              <a:defRPr sz="2000">
                <a:solidFill>
                  <a:schemeClr val="tx2"/>
                </a:solidFill>
                <a:latin typeface="Franklin Gothic Book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itchFamily="18" charset="2"/>
              <a:buChar char=""/>
              <a:defRPr>
                <a:solidFill>
                  <a:schemeClr val="tx2"/>
                </a:solidFill>
                <a:latin typeface="Franklin Gothic Book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 smtClean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Ермаков Сергей Геннадьевич </a:t>
            </a:r>
            <a:endParaRPr lang="ru-RU" altLang="ru-RU" sz="1600" b="1" dirty="0">
              <a:solidFill>
                <a:srgbClr val="95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информационных систем и автоматизации доктор технических наук, профессор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6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Рябова Татьяна Георгиевна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сектором электронных образовательных технологий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 dirty="0" smtClean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политических наук</a:t>
            </a:r>
            <a:endParaRPr lang="ru-RU" altLang="ru-RU" sz="1400" b="1" dirty="0">
              <a:solidFill>
                <a:srgbClr val="95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865512" y="1940597"/>
            <a:ext cx="174567" cy="1508105"/>
            <a:chOff x="5506098" y="2623860"/>
            <a:chExt cx="0" cy="1659770"/>
          </a:xfrm>
        </p:grpSpPr>
        <p:cxnSp>
          <p:nvCxnSpPr>
            <p:cNvPr id="8" name="Straight Connector 2"/>
            <p:cNvCxnSpPr/>
            <p:nvPr/>
          </p:nvCxnSpPr>
          <p:spPr>
            <a:xfrm>
              <a:off x="5506098" y="2623860"/>
              <a:ext cx="0" cy="557490"/>
            </a:xfrm>
            <a:prstGeom prst="line">
              <a:avLst/>
            </a:prstGeom>
            <a:ln w="31750" cmpd="sng">
              <a:solidFill>
                <a:srgbClr val="961916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"/>
            <p:cNvCxnSpPr/>
            <p:nvPr/>
          </p:nvCxnSpPr>
          <p:spPr>
            <a:xfrm>
              <a:off x="5506098" y="3175000"/>
              <a:ext cx="0" cy="557490"/>
            </a:xfrm>
            <a:prstGeom prst="line">
              <a:avLst/>
            </a:prstGeom>
            <a:ln w="31750" cmpd="sng">
              <a:solidFill>
                <a:srgbClr val="E95C0C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"/>
            <p:cNvCxnSpPr/>
            <p:nvPr/>
          </p:nvCxnSpPr>
          <p:spPr>
            <a:xfrm>
              <a:off x="5506098" y="3726140"/>
              <a:ext cx="0" cy="557490"/>
            </a:xfrm>
            <a:prstGeom prst="line">
              <a:avLst/>
            </a:prstGeom>
            <a:ln w="31750" cmpd="sng">
              <a:solidFill>
                <a:srgbClr val="E88D03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5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11" name="Picture 6" descr="1C_ред-елло_Лого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50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50055562"/>
              </p:ext>
            </p:extLst>
          </p:nvPr>
        </p:nvGraphicFramePr>
        <p:xfrm>
          <a:off x="681065" y="1130532"/>
          <a:ext cx="8662440" cy="5195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2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8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91147195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71076975"/>
              </p:ext>
            </p:extLst>
          </p:nvPr>
        </p:nvGraphicFramePr>
        <p:xfrm>
          <a:off x="681065" y="1177339"/>
          <a:ext cx="7825509" cy="54225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5311833" y="1625196"/>
            <a:ext cx="764771" cy="947649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076604" y="1629410"/>
            <a:ext cx="2921313" cy="656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76604" y="1243116"/>
            <a:ext cx="29936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dirty="0">
                <a:latin typeface="+mn-lt"/>
                <a:cs typeface="Arial" panose="020B0604020202020204" pitchFamily="34" charset="0"/>
              </a:rPr>
              <a:t>Интеграционный шлюз</a:t>
            </a:r>
          </a:p>
        </p:txBody>
      </p:sp>
      <p:sp>
        <p:nvSpPr>
          <p:cNvPr id="5" name="Кольцо 4"/>
          <p:cNvSpPr/>
          <p:nvPr/>
        </p:nvSpPr>
        <p:spPr>
          <a:xfrm>
            <a:off x="3108961" y="2410691"/>
            <a:ext cx="2967644" cy="2959331"/>
          </a:xfrm>
          <a:prstGeom prst="donut">
            <a:avLst>
              <a:gd name="adj" fmla="val 12747"/>
            </a:avLst>
          </a:prstGeom>
          <a:solidFill>
            <a:srgbClr val="E88D03">
              <a:alpha val="50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3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13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29377931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05675817"/>
              </p:ext>
            </p:extLst>
          </p:nvPr>
        </p:nvGraphicFramePr>
        <p:xfrm>
          <a:off x="681065" y="1186101"/>
          <a:ext cx="8620877" cy="54557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4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7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7085057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171241460"/>
              </p:ext>
            </p:extLst>
          </p:nvPr>
        </p:nvGraphicFramePr>
        <p:xfrm>
          <a:off x="1659313" y="1305099"/>
          <a:ext cx="6604000" cy="3645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940445" y="4983476"/>
            <a:ext cx="387120" cy="540328"/>
          </a:xfrm>
          <a:prstGeom prst="downArrow">
            <a:avLst/>
          </a:prstGeom>
          <a:solidFill>
            <a:srgbClr val="E95C0C">
              <a:alpha val="70000"/>
            </a:srgbClr>
          </a:solidFill>
          <a:ln>
            <a:solidFill>
              <a:srgbClr val="E95C0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39935" y="5557055"/>
            <a:ext cx="1242752" cy="926871"/>
          </a:xfrm>
          <a:prstGeom prst="roundRect">
            <a:avLst/>
          </a:prstGeom>
          <a:solidFill>
            <a:srgbClr val="F9E0CD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БГУ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06007" y="5557055"/>
            <a:ext cx="1242752" cy="926871"/>
          </a:xfrm>
          <a:prstGeom prst="roundRect">
            <a:avLst/>
          </a:prstGeom>
          <a:solidFill>
            <a:srgbClr val="F9E0CD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КАС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06452" y="5557055"/>
            <a:ext cx="1242752" cy="926871"/>
          </a:xfrm>
          <a:prstGeom prst="roundRect">
            <a:avLst/>
          </a:prstGeom>
          <a:solidFill>
            <a:srgbClr val="F9E0CD"/>
          </a:solidFill>
          <a:ln>
            <a:solidFill>
              <a:srgbClr val="E95C0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БГУ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4736868" y="4983476"/>
            <a:ext cx="400397" cy="540328"/>
          </a:xfrm>
          <a:prstGeom prst="downArrow">
            <a:avLst/>
          </a:prstGeom>
          <a:solidFill>
            <a:srgbClr val="E95C0C">
              <a:alpha val="70000"/>
            </a:srgbClr>
          </a:solidFill>
          <a:ln>
            <a:solidFill>
              <a:srgbClr val="E95C0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Двойная стрелка вверх/вниз 1"/>
          <p:cNvSpPr/>
          <p:nvPr/>
        </p:nvSpPr>
        <p:spPr>
          <a:xfrm>
            <a:off x="3221065" y="4983477"/>
            <a:ext cx="320157" cy="540328"/>
          </a:xfrm>
          <a:prstGeom prst="upDownArrow">
            <a:avLst/>
          </a:prstGeom>
          <a:solidFill>
            <a:srgbClr val="E95C0C">
              <a:alpha val="70000"/>
            </a:srgbClr>
          </a:solidFill>
          <a:ln>
            <a:solidFill>
              <a:srgbClr val="E95C0C">
                <a:alpha val="7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5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15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6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752393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277719158"/>
              </p:ext>
            </p:extLst>
          </p:nvPr>
        </p:nvGraphicFramePr>
        <p:xfrm>
          <a:off x="1651000" y="1588151"/>
          <a:ext cx="6604000" cy="4402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6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7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736664542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0833551"/>
              </p:ext>
            </p:extLst>
          </p:nvPr>
        </p:nvGraphicFramePr>
        <p:xfrm>
          <a:off x="681065" y="1129804"/>
          <a:ext cx="9044826" cy="54788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F96FF4-917C-449D-B9A9-77DE177852C9}" type="slidenum">
              <a:rPr lang="ru-RU" smtClean="0">
                <a:solidFill>
                  <a:srgbClr val="961916"/>
                </a:solidFill>
              </a:rPr>
              <a:pPr>
                <a:defRPr/>
              </a:pPr>
              <a:t>7</a:t>
            </a:fld>
            <a:endParaRPr lang="ru-RU" dirty="0">
              <a:solidFill>
                <a:srgbClr val="961916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8" name="Picture 6" descr="1C_ред-елло_Лого"/>
            <p:cNvPicPr>
              <a:picLocks noChangeAspect="1" noChangeArrowheads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42559958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65102" y="2036353"/>
            <a:ext cx="7111653" cy="261610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300" b="1" cap="all" dirty="0" smtClean="0">
                <a:solidFill>
                  <a:srgbClr val="961916"/>
                </a:solidFill>
                <a:latin typeface="Arial" pitchFamily="34" charset="0"/>
                <a:cs typeface="Arial" pitchFamily="34" charset="0"/>
              </a:rPr>
              <a:t>Спасибо за внимание!</a:t>
            </a:r>
          </a:p>
          <a:p>
            <a:pPr>
              <a:defRPr/>
            </a:pPr>
            <a:endParaRPr lang="ru-RU" sz="2300" b="1" cap="all" dirty="0" smtClean="0">
              <a:solidFill>
                <a:srgbClr val="961916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ru-RU" altLang="ru-RU" sz="18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Ермаков Сергей Геннадьевич </a:t>
            </a:r>
          </a:p>
          <a:p>
            <a:r>
              <a:rPr lang="ru-RU" altLang="ru-RU" sz="16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начальник управления информационных систем и автоматизации доктор технических наук, профессор</a:t>
            </a:r>
          </a:p>
          <a:p>
            <a:pPr>
              <a:lnSpc>
                <a:spcPct val="150000"/>
              </a:lnSpc>
            </a:pPr>
            <a:r>
              <a:rPr lang="ru-RU" altLang="ru-RU" sz="18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Рябова Татьяна Георгиевна</a:t>
            </a:r>
          </a:p>
          <a:p>
            <a:r>
              <a:rPr lang="ru-RU" altLang="ru-RU" sz="16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заведующий сектором электронных образовательных технологий</a:t>
            </a:r>
          </a:p>
          <a:p>
            <a:r>
              <a:rPr lang="ru-RU" altLang="ru-RU" sz="1600" b="1" dirty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политических </a:t>
            </a:r>
            <a:r>
              <a:rPr lang="ru-RU" altLang="ru-RU" sz="1600" b="1" dirty="0" smtClean="0">
                <a:solidFill>
                  <a:srgbClr val="951A1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</a:t>
            </a:r>
            <a:endParaRPr lang="ru-RU" altLang="ru-RU" sz="1600" b="1" dirty="0">
              <a:solidFill>
                <a:srgbClr val="951A1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847156" y="2465957"/>
            <a:ext cx="174567" cy="1508105"/>
            <a:chOff x="5506098" y="2623860"/>
            <a:chExt cx="0" cy="1659770"/>
          </a:xfrm>
        </p:grpSpPr>
        <p:cxnSp>
          <p:nvCxnSpPr>
            <p:cNvPr id="8" name="Straight Connector 2"/>
            <p:cNvCxnSpPr/>
            <p:nvPr/>
          </p:nvCxnSpPr>
          <p:spPr>
            <a:xfrm>
              <a:off x="5506098" y="2623860"/>
              <a:ext cx="0" cy="557490"/>
            </a:xfrm>
            <a:prstGeom prst="line">
              <a:avLst/>
            </a:prstGeom>
            <a:ln w="31750" cmpd="sng">
              <a:solidFill>
                <a:srgbClr val="961916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2"/>
            <p:cNvCxnSpPr/>
            <p:nvPr/>
          </p:nvCxnSpPr>
          <p:spPr>
            <a:xfrm>
              <a:off x="5506098" y="3175000"/>
              <a:ext cx="0" cy="557490"/>
            </a:xfrm>
            <a:prstGeom prst="line">
              <a:avLst/>
            </a:prstGeom>
            <a:ln w="31750" cmpd="sng">
              <a:solidFill>
                <a:srgbClr val="E95C0C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2"/>
            <p:cNvCxnSpPr/>
            <p:nvPr/>
          </p:nvCxnSpPr>
          <p:spPr>
            <a:xfrm>
              <a:off x="5506098" y="3726140"/>
              <a:ext cx="0" cy="557490"/>
            </a:xfrm>
            <a:prstGeom prst="line">
              <a:avLst/>
            </a:prstGeom>
            <a:ln w="31750" cmpd="sng">
              <a:solidFill>
                <a:srgbClr val="E88D03"/>
              </a:solidFill>
              <a:prstDash val="solid"/>
              <a:headEnd type="none"/>
              <a:tailEnd type="none" w="lg" len="lg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0"/>
          <p:cNvGrpSpPr/>
          <p:nvPr/>
        </p:nvGrpSpPr>
        <p:grpSpPr>
          <a:xfrm>
            <a:off x="551756" y="80887"/>
            <a:ext cx="7037766" cy="890610"/>
            <a:chOff x="551756" y="80887"/>
            <a:chExt cx="7037766" cy="890610"/>
          </a:xfrm>
        </p:grpSpPr>
        <p:pic>
          <p:nvPicPr>
            <p:cNvPr id="12" name="Picture 6" descr="1C_ред-елло_Лого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756" y="82497"/>
              <a:ext cx="1295400" cy="889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2" descr="https://sziu.ranepa.ru/images/logosupernew.p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33371" y="80887"/>
              <a:ext cx="5456151" cy="8906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07646296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11718</TotalTime>
  <Words>219</Words>
  <Application>Microsoft Office PowerPoint</Application>
  <PresentationFormat>Лист A4 (210x297 мм)</PresentationFormat>
  <Paragraphs>78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Franklin Gothic Book</vt:lpstr>
      <vt:lpstr>Franklin Gothic Medium</vt:lpstr>
      <vt:lpstr>Wingdings 2</vt:lpstr>
      <vt:lpstr>Трек</vt:lpstr>
      <vt:lpstr>Специальное оформление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Полях Людмила Ивановна</dc:creator>
  <cp:lastModifiedBy>Рябова Татьяна Георгиевна</cp:lastModifiedBy>
  <cp:revision>735</cp:revision>
  <cp:lastPrinted>2018-12-12T10:39:58Z</cp:lastPrinted>
  <dcterms:created xsi:type="dcterms:W3CDTF">2003-02-28T13:27:04Z</dcterms:created>
  <dcterms:modified xsi:type="dcterms:W3CDTF">2019-01-22T09:27:41Z</dcterms:modified>
</cp:coreProperties>
</file>